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6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7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8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9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0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11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12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13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14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15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16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17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18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19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20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notesSlides/notesSlide21.xml" ContentType="application/vnd.openxmlformats-officedocument.presentationml.notesSlide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notesSlides/notesSlide22.xml" ContentType="application/vnd.openxmlformats-officedocument.presentationml.notesSlide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notesSlides/notesSlide23.xml" ContentType="application/vnd.openxmlformats-officedocument.presentationml.notesSlide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notesSlides/notesSlide24.xml" ContentType="application/vnd.openxmlformats-officedocument.presentationml.notesSlide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notesSlides/notesSlide25.xml" ContentType="application/vnd.openxmlformats-officedocument.presentationml.notesSlide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notesSlides/notesSlide26.xml" ContentType="application/vnd.openxmlformats-officedocument.presentationml.notesSlide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notesSlides/notesSlide27.xml" ContentType="application/vnd.openxmlformats-officedocument.presentationml.notesSlide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notesSlides/notesSlide28.xml" ContentType="application/vnd.openxmlformats-officedocument.presentationml.notesSlide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notesSlides/notesSlide29.xml" ContentType="application/vnd.openxmlformats-officedocument.presentationml.notesSlide+xml"/>
  <Override PartName="/ppt/diagrams/data68.xml" ContentType="application/vnd.openxmlformats-officedocument.drawingml.diagramData+xml"/>
  <Override PartName="/ppt/diagrams/layout68.xml" ContentType="application/vnd.openxmlformats-officedocument.drawingml.diagramLayout+xml"/>
  <Override PartName="/ppt/diagrams/quickStyle68.xml" ContentType="application/vnd.openxmlformats-officedocument.drawingml.diagramStyle+xml"/>
  <Override PartName="/ppt/diagrams/colors68.xml" ContentType="application/vnd.openxmlformats-officedocument.drawingml.diagramColors+xml"/>
  <Override PartName="/ppt/diagrams/drawing68.xml" ContentType="application/vnd.ms-office.drawingml.diagramDrawing+xml"/>
  <Override PartName="/ppt/diagrams/data69.xml" ContentType="application/vnd.openxmlformats-officedocument.drawingml.diagramData+xml"/>
  <Override PartName="/ppt/diagrams/layout69.xml" ContentType="application/vnd.openxmlformats-officedocument.drawingml.diagramLayout+xml"/>
  <Override PartName="/ppt/diagrams/quickStyle69.xml" ContentType="application/vnd.openxmlformats-officedocument.drawingml.diagramStyle+xml"/>
  <Override PartName="/ppt/diagrams/colors69.xml" ContentType="application/vnd.openxmlformats-officedocument.drawingml.diagramColors+xml"/>
  <Override PartName="/ppt/diagrams/drawing69.xml" ContentType="application/vnd.ms-office.drawingml.diagramDrawing+xml"/>
  <Override PartName="/ppt/diagrams/data7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rawing70.xml" ContentType="application/vnd.ms-office.drawingml.diagramDrawing+xml"/>
  <Override PartName="/ppt/diagrams/data71.xml" ContentType="application/vnd.openxmlformats-officedocument.drawingml.diagramData+xml"/>
  <Override PartName="/ppt/diagrams/layout71.xml" ContentType="application/vnd.openxmlformats-officedocument.drawingml.diagramLayout+xml"/>
  <Override PartName="/ppt/diagrams/quickStyle71.xml" ContentType="application/vnd.openxmlformats-officedocument.drawingml.diagramStyle+xml"/>
  <Override PartName="/ppt/diagrams/colors71.xml" ContentType="application/vnd.openxmlformats-officedocument.drawingml.diagramColors+xml"/>
  <Override PartName="/ppt/diagrams/drawing71.xml" ContentType="application/vnd.ms-office.drawingml.diagramDrawing+xml"/>
  <Override PartName="/ppt/notesSlides/notesSlide30.xml" ContentType="application/vnd.openxmlformats-officedocument.presentationml.notesSlide+xml"/>
  <Override PartName="/ppt/diagrams/data72.xml" ContentType="application/vnd.openxmlformats-officedocument.drawingml.diagramData+xml"/>
  <Override PartName="/ppt/diagrams/layout72.xml" ContentType="application/vnd.openxmlformats-officedocument.drawingml.diagramLayout+xml"/>
  <Override PartName="/ppt/diagrams/quickStyle72.xml" ContentType="application/vnd.openxmlformats-officedocument.drawingml.diagramStyle+xml"/>
  <Override PartName="/ppt/diagrams/colors72.xml" ContentType="application/vnd.openxmlformats-officedocument.drawingml.diagramColors+xml"/>
  <Override PartName="/ppt/diagrams/drawing72.xml" ContentType="application/vnd.ms-office.drawingml.diagramDrawing+xml"/>
  <Override PartName="/ppt/diagrams/data73.xml" ContentType="application/vnd.openxmlformats-officedocument.drawingml.diagramData+xml"/>
  <Override PartName="/ppt/diagrams/layout73.xml" ContentType="application/vnd.openxmlformats-officedocument.drawingml.diagramLayout+xml"/>
  <Override PartName="/ppt/diagrams/quickStyle73.xml" ContentType="application/vnd.openxmlformats-officedocument.drawingml.diagramStyle+xml"/>
  <Override PartName="/ppt/diagrams/colors73.xml" ContentType="application/vnd.openxmlformats-officedocument.drawingml.diagramColors+xml"/>
  <Override PartName="/ppt/diagrams/drawing73.xml" ContentType="application/vnd.ms-office.drawingml.diagramDrawing+xml"/>
  <Override PartName="/ppt/diagrams/data74.xml" ContentType="application/vnd.openxmlformats-officedocument.drawingml.diagramData+xml"/>
  <Override PartName="/ppt/diagrams/layout74.xml" ContentType="application/vnd.openxmlformats-officedocument.drawingml.diagramLayout+xml"/>
  <Override PartName="/ppt/diagrams/quickStyle74.xml" ContentType="application/vnd.openxmlformats-officedocument.drawingml.diagramStyle+xml"/>
  <Override PartName="/ppt/diagrams/colors74.xml" ContentType="application/vnd.openxmlformats-officedocument.drawingml.diagramColors+xml"/>
  <Override PartName="/ppt/diagrams/drawing74.xml" ContentType="application/vnd.ms-office.drawingml.diagramDrawing+xml"/>
  <Override PartName="/ppt/diagrams/data75.xml" ContentType="application/vnd.openxmlformats-officedocument.drawingml.diagramData+xml"/>
  <Override PartName="/ppt/diagrams/layout75.xml" ContentType="application/vnd.openxmlformats-officedocument.drawingml.diagramLayout+xml"/>
  <Override PartName="/ppt/diagrams/quickStyle75.xml" ContentType="application/vnd.openxmlformats-officedocument.drawingml.diagramStyle+xml"/>
  <Override PartName="/ppt/diagrams/colors75.xml" ContentType="application/vnd.openxmlformats-officedocument.drawingml.diagramColors+xml"/>
  <Override PartName="/ppt/diagrams/drawing7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82"/>
  </p:notesMasterIdLst>
  <p:handoutMasterIdLst>
    <p:handoutMasterId r:id="rId83"/>
  </p:handoutMasterIdLst>
  <p:sldIdLst>
    <p:sldId id="256" r:id="rId5"/>
    <p:sldId id="265" r:id="rId6"/>
    <p:sldId id="321" r:id="rId7"/>
    <p:sldId id="266" r:id="rId8"/>
    <p:sldId id="359" r:id="rId9"/>
    <p:sldId id="270" r:id="rId10"/>
    <p:sldId id="322" r:id="rId11"/>
    <p:sldId id="271" r:id="rId12"/>
    <p:sldId id="277" r:id="rId13"/>
    <p:sldId id="323" r:id="rId14"/>
    <p:sldId id="276" r:id="rId15"/>
    <p:sldId id="275" r:id="rId16"/>
    <p:sldId id="308" r:id="rId17"/>
    <p:sldId id="309" r:id="rId18"/>
    <p:sldId id="310" r:id="rId19"/>
    <p:sldId id="311" r:id="rId20"/>
    <p:sldId id="312" r:id="rId21"/>
    <p:sldId id="314" r:id="rId22"/>
    <p:sldId id="315" r:id="rId23"/>
    <p:sldId id="316" r:id="rId24"/>
    <p:sldId id="317" r:id="rId25"/>
    <p:sldId id="319" r:id="rId26"/>
    <p:sldId id="320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280" r:id="rId36"/>
    <p:sldId id="281" r:id="rId37"/>
    <p:sldId id="278" r:id="rId38"/>
    <p:sldId id="283" r:id="rId39"/>
    <p:sldId id="284" r:id="rId40"/>
    <p:sldId id="282" r:id="rId41"/>
    <p:sldId id="285" r:id="rId42"/>
    <p:sldId id="340" r:id="rId43"/>
    <p:sldId id="324" r:id="rId44"/>
    <p:sldId id="352" r:id="rId45"/>
    <p:sldId id="325" r:id="rId46"/>
    <p:sldId id="353" r:id="rId47"/>
    <p:sldId id="326" r:id="rId48"/>
    <p:sldId id="327" r:id="rId49"/>
    <p:sldId id="328" r:id="rId50"/>
    <p:sldId id="329" r:id="rId51"/>
    <p:sldId id="331" r:id="rId52"/>
    <p:sldId id="354" r:id="rId53"/>
    <p:sldId id="332" r:id="rId54"/>
    <p:sldId id="333" r:id="rId55"/>
    <p:sldId id="341" r:id="rId56"/>
    <p:sldId id="334" r:id="rId57"/>
    <p:sldId id="355" r:id="rId58"/>
    <p:sldId id="335" r:id="rId59"/>
    <p:sldId id="336" r:id="rId60"/>
    <p:sldId id="337" r:id="rId61"/>
    <p:sldId id="338" r:id="rId62"/>
    <p:sldId id="356" r:id="rId63"/>
    <p:sldId id="357" r:id="rId64"/>
    <p:sldId id="358" r:id="rId65"/>
    <p:sldId id="287" r:id="rId66"/>
    <p:sldId id="288" r:id="rId67"/>
    <p:sldId id="289" r:id="rId68"/>
    <p:sldId id="290" r:id="rId69"/>
    <p:sldId id="291" r:id="rId70"/>
    <p:sldId id="292" r:id="rId71"/>
    <p:sldId id="346" r:id="rId72"/>
    <p:sldId id="347" r:id="rId73"/>
    <p:sldId id="348" r:id="rId74"/>
    <p:sldId id="349" r:id="rId75"/>
    <p:sldId id="350" r:id="rId76"/>
    <p:sldId id="343" r:id="rId77"/>
    <p:sldId id="351" r:id="rId78"/>
    <p:sldId id="286" r:id="rId79"/>
    <p:sldId id="342" r:id="rId80"/>
    <p:sldId id="344" r:id="rId81"/>
  </p:sldIdLst>
  <p:sldSz cx="12188825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8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706" autoAdjust="0"/>
  </p:normalViewPr>
  <p:slideViewPr>
    <p:cSldViewPr showGuides="1">
      <p:cViewPr varScale="1">
        <p:scale>
          <a:sx n="103" d="100"/>
          <a:sy n="103" d="100"/>
        </p:scale>
        <p:origin x="150" y="31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291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 - Le Client</a:t>
          </a:r>
          <a:endParaRPr lang="fr-FR" dirty="0">
            <a:solidFill>
              <a:schemeClr val="bg1"/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D95CDE79-B4BB-4B25-A4CE-1B699CFD78F3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A3F7CD2-3219-4A51-A83D-557F7A92A42D}" type="parTrans" cxnId="{D04B9B76-68AD-420F-B778-6AA3FCA1F00F}">
      <dgm:prSet/>
      <dgm:spPr/>
      <dgm:t>
        <a:bodyPr/>
        <a:lstStyle/>
        <a:p>
          <a:endParaRPr lang="fr-FR"/>
        </a:p>
      </dgm:t>
    </dgm:pt>
    <dgm:pt modelId="{A4FF0B12-D5F5-4AEC-9BC5-25A6DA488C63}" type="sibTrans" cxnId="{D04B9B76-68AD-420F-B778-6AA3FCA1F00F}">
      <dgm:prSet/>
      <dgm:spPr/>
      <dgm:t>
        <a:bodyPr/>
        <a:lstStyle/>
        <a:p>
          <a:endParaRPr lang="fr-FR"/>
        </a:p>
      </dgm:t>
    </dgm:pt>
    <dgm:pt modelId="{E127B586-31DA-4EC5-BEB1-57F550536CFE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6FE6D1E-4754-43CC-A7AC-6590AEA72949}" type="parTrans" cxnId="{629C19B1-7EB1-42A2-B33D-97DC431969B2}">
      <dgm:prSet/>
      <dgm:spPr/>
      <dgm:t>
        <a:bodyPr/>
        <a:lstStyle/>
        <a:p>
          <a:endParaRPr lang="fr-FR"/>
        </a:p>
      </dgm:t>
    </dgm:pt>
    <dgm:pt modelId="{447BEA0A-F3D9-4BE6-A605-552901E86434}" type="sibTrans" cxnId="{629C19B1-7EB1-42A2-B33D-97DC431969B2}">
      <dgm:prSet/>
      <dgm:spPr/>
      <dgm:t>
        <a:bodyPr/>
        <a:lstStyle/>
        <a:p>
          <a:endParaRPr lang="fr-FR"/>
        </a:p>
      </dgm:t>
    </dgm:pt>
    <dgm:pt modelId="{A02B878D-E187-4AED-BEA7-2B2E9F86588E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CF090C0-3D67-45B6-A101-6531BEBA6074}" type="parTrans" cxnId="{A3317925-E576-47CB-87BF-03383799C1BF}">
      <dgm:prSet/>
      <dgm:spPr/>
      <dgm:t>
        <a:bodyPr/>
        <a:lstStyle/>
        <a:p>
          <a:endParaRPr lang="fr-FR"/>
        </a:p>
      </dgm:t>
    </dgm:pt>
    <dgm:pt modelId="{DDC8F14E-1D31-4DB9-A9CE-672C0EE9FDCE}" type="sibTrans" cxnId="{A3317925-E576-47CB-87BF-03383799C1BF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2A3DD1D2-C303-4958-B821-FA5EC7F7B8D5}" type="pres">
      <dgm:prSet presAssocID="{D95CDE79-B4BB-4B25-A4CE-1B699CFD78F3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E7C2150-9E41-4EA6-99C4-19785B727E62}" type="pres">
      <dgm:prSet presAssocID="{A4FF0B12-D5F5-4AEC-9BC5-25A6DA488C63}" presName="parTxOnlySpace" presStyleCnt="0"/>
      <dgm:spPr/>
    </dgm:pt>
    <dgm:pt modelId="{3CA49C36-E175-49ED-A6D9-AEE438E7F6FC}" type="pres">
      <dgm:prSet presAssocID="{E127B586-31DA-4EC5-BEB1-57F550536CFE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3301B5D-B0F1-4C88-BDF7-4D6E1698F116}" type="pres">
      <dgm:prSet presAssocID="{447BEA0A-F3D9-4BE6-A605-552901E86434}" presName="parTxOnlySpace" presStyleCnt="0"/>
      <dgm:spPr/>
    </dgm:pt>
    <dgm:pt modelId="{28E8BFB9-4649-4A7F-A0B6-F0CCB59B40CC}" type="pres">
      <dgm:prSet presAssocID="{A02B878D-E187-4AED-BEA7-2B2E9F86588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96F7C5-9A23-4A46-805B-DB9025B63D01}" type="presOf" srcId="{D01875E2-DFFD-44FC-B837-BEAC04CE05E9}" destId="{89FBDF15-C243-4B50-AE08-93678740F889}" srcOrd="0" destOrd="0" presId="urn:microsoft.com/office/officeart/2005/8/layout/chevron1"/>
    <dgm:cxn modelId="{FEA09A19-882E-4155-A2DB-63D2C41C2399}" type="presOf" srcId="{26692324-74A4-484F-B89D-04138F6B2639}" destId="{7A621747-5729-4206-8BB1-74E6BDF3AA42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14AD1FC-0E56-463E-98F2-5F70B0D1E2E1}" type="presOf" srcId="{8D466A30-8A33-4177-BCC8-4DCD17FB22F4}" destId="{E2569A20-D040-4A65-80ED-095D9D2727D1}" srcOrd="0" destOrd="0" presId="urn:microsoft.com/office/officeart/2005/8/layout/chevron1"/>
    <dgm:cxn modelId="{F63D6450-9486-41D8-B387-3E3CC87B8834}" type="presOf" srcId="{E127B586-31DA-4EC5-BEB1-57F550536CFE}" destId="{3CA49C36-E175-49ED-A6D9-AEE438E7F6FC}" srcOrd="0" destOrd="0" presId="urn:microsoft.com/office/officeart/2005/8/layout/chevron1"/>
    <dgm:cxn modelId="{24BC0A79-F1CE-4CFE-B169-7BD695DF7D46}" type="presOf" srcId="{D95CDE79-B4BB-4B25-A4CE-1B699CFD78F3}" destId="{2A3DD1D2-C303-4958-B821-FA5EC7F7B8D5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629C19B1-7EB1-42A2-B33D-97DC431969B2}" srcId="{67013EC6-1097-459B-B140-E831F539D52A}" destId="{E127B586-31DA-4EC5-BEB1-57F550536CFE}" srcOrd="6" destOrd="0" parTransId="{06FE6D1E-4754-43CC-A7AC-6590AEA72949}" sibTransId="{447BEA0A-F3D9-4BE6-A605-552901E86434}"/>
    <dgm:cxn modelId="{7F6F31A5-4434-44B3-80DF-5940DD4EE0B9}" type="presOf" srcId="{67013EC6-1097-459B-B140-E831F539D52A}" destId="{C9DC8D7F-6E35-48BC-9ADC-0AB1D58B5B94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3317925-E576-47CB-87BF-03383799C1BF}" srcId="{67013EC6-1097-459B-B140-E831F539D52A}" destId="{A02B878D-E187-4AED-BEA7-2B2E9F86588E}" srcOrd="7" destOrd="0" parTransId="{FCF090C0-3D67-45B6-A101-6531BEBA6074}" sibTransId="{DDC8F14E-1D31-4DB9-A9CE-672C0EE9FDCE}"/>
    <dgm:cxn modelId="{E53E275D-B0DA-4D64-9A44-AB5697C14433}" type="presOf" srcId="{D41414F5-2AD6-49F6-A8E9-8A5320094721}" destId="{ED047E95-CA07-45F8-B1D2-EB2E44BB9E1C}" srcOrd="0" destOrd="0" presId="urn:microsoft.com/office/officeart/2005/8/layout/chevron1"/>
    <dgm:cxn modelId="{D04B9B76-68AD-420F-B778-6AA3FCA1F00F}" srcId="{67013EC6-1097-459B-B140-E831F539D52A}" destId="{D95CDE79-B4BB-4B25-A4CE-1B699CFD78F3}" srcOrd="5" destOrd="0" parTransId="{DA3F7CD2-3219-4A51-A83D-557F7A92A42D}" sibTransId="{A4FF0B12-D5F5-4AEC-9BC5-25A6DA488C63}"/>
    <dgm:cxn modelId="{25EEF3FE-3371-4079-95F2-B8CE80580F15}" type="presOf" srcId="{69B6576F-ACC5-427E-ABA8-6D7C32AC4DB6}" destId="{EA8A6A7F-429E-430B-90E7-1D65CAF998E8}" srcOrd="0" destOrd="0" presId="urn:microsoft.com/office/officeart/2005/8/layout/chevron1"/>
    <dgm:cxn modelId="{15335D66-AB1B-4B9D-85DE-2C569ECC2988}" type="presOf" srcId="{A02B878D-E187-4AED-BEA7-2B2E9F86588E}" destId="{28E8BFB9-4649-4A7F-A0B6-F0CCB59B40C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277144DA-88FC-43BA-B9D0-99F3CBC352DF}" type="presParOf" srcId="{C9DC8D7F-6E35-48BC-9ADC-0AB1D58B5B94}" destId="{7A621747-5729-4206-8BB1-74E6BDF3AA42}" srcOrd="0" destOrd="0" presId="urn:microsoft.com/office/officeart/2005/8/layout/chevron1"/>
    <dgm:cxn modelId="{9DCE7568-BFEA-44E9-8C36-CEECE8492626}" type="presParOf" srcId="{C9DC8D7F-6E35-48BC-9ADC-0AB1D58B5B94}" destId="{66906A19-3308-439A-8312-A478E42A3773}" srcOrd="1" destOrd="0" presId="urn:microsoft.com/office/officeart/2005/8/layout/chevron1"/>
    <dgm:cxn modelId="{CB19DF63-A747-412A-840A-259F7DF22C4F}" type="presParOf" srcId="{C9DC8D7F-6E35-48BC-9ADC-0AB1D58B5B94}" destId="{ED047E95-CA07-45F8-B1D2-EB2E44BB9E1C}" srcOrd="2" destOrd="0" presId="urn:microsoft.com/office/officeart/2005/8/layout/chevron1"/>
    <dgm:cxn modelId="{208C34B0-ACEF-430E-9163-C40DFF87CCD8}" type="presParOf" srcId="{C9DC8D7F-6E35-48BC-9ADC-0AB1D58B5B94}" destId="{2FBCACB6-6C02-4A2D-B164-335F4B52080E}" srcOrd="3" destOrd="0" presId="urn:microsoft.com/office/officeart/2005/8/layout/chevron1"/>
    <dgm:cxn modelId="{28668946-4E69-4F6C-96E9-0877F1F35740}" type="presParOf" srcId="{C9DC8D7F-6E35-48BC-9ADC-0AB1D58B5B94}" destId="{89FBDF15-C243-4B50-AE08-93678740F889}" srcOrd="4" destOrd="0" presId="urn:microsoft.com/office/officeart/2005/8/layout/chevron1"/>
    <dgm:cxn modelId="{B207E0A4-B345-44F5-96F4-D16421A8C5A3}" type="presParOf" srcId="{C9DC8D7F-6E35-48BC-9ADC-0AB1D58B5B94}" destId="{FDD02967-6E90-4122-9174-B7501C27237C}" srcOrd="5" destOrd="0" presId="urn:microsoft.com/office/officeart/2005/8/layout/chevron1"/>
    <dgm:cxn modelId="{09A2E608-618C-4C74-ABD5-905761C3769D}" type="presParOf" srcId="{C9DC8D7F-6E35-48BC-9ADC-0AB1D58B5B94}" destId="{EA8A6A7F-429E-430B-90E7-1D65CAF998E8}" srcOrd="6" destOrd="0" presId="urn:microsoft.com/office/officeart/2005/8/layout/chevron1"/>
    <dgm:cxn modelId="{C2CA374F-1A5E-434E-9BF8-07ED69D1CC3E}" type="presParOf" srcId="{C9DC8D7F-6E35-48BC-9ADC-0AB1D58B5B94}" destId="{A1A523E9-8E49-4984-BC25-BD0DB3152DCD}" srcOrd="7" destOrd="0" presId="urn:microsoft.com/office/officeart/2005/8/layout/chevron1"/>
    <dgm:cxn modelId="{25D11B97-2D4D-482D-BE4A-81E31B948157}" type="presParOf" srcId="{C9DC8D7F-6E35-48BC-9ADC-0AB1D58B5B94}" destId="{E2569A20-D040-4A65-80ED-095D9D2727D1}" srcOrd="8" destOrd="0" presId="urn:microsoft.com/office/officeart/2005/8/layout/chevron1"/>
    <dgm:cxn modelId="{1CCC9F85-F0B9-4DEB-9681-5E087DCA5734}" type="presParOf" srcId="{C9DC8D7F-6E35-48BC-9ADC-0AB1D58B5B94}" destId="{88CDF4E7-8FDB-43E5-A764-48A8DF3D54A6}" srcOrd="9" destOrd="0" presId="urn:microsoft.com/office/officeart/2005/8/layout/chevron1"/>
    <dgm:cxn modelId="{5D90AACF-F3D4-4440-BC75-4B8C4669B085}" type="presParOf" srcId="{C9DC8D7F-6E35-48BC-9ADC-0AB1D58B5B94}" destId="{2A3DD1D2-C303-4958-B821-FA5EC7F7B8D5}" srcOrd="10" destOrd="0" presId="urn:microsoft.com/office/officeart/2005/8/layout/chevron1"/>
    <dgm:cxn modelId="{9814E5CE-7135-4210-B0B7-C3B469083AA8}" type="presParOf" srcId="{C9DC8D7F-6E35-48BC-9ADC-0AB1D58B5B94}" destId="{8E7C2150-9E41-4EA6-99C4-19785B727E62}" srcOrd="11" destOrd="0" presId="urn:microsoft.com/office/officeart/2005/8/layout/chevron1"/>
    <dgm:cxn modelId="{6CA7005E-437C-4CA3-BEF1-6D75BC519E5D}" type="presParOf" srcId="{C9DC8D7F-6E35-48BC-9ADC-0AB1D58B5B94}" destId="{3CA49C36-E175-49ED-A6D9-AEE438E7F6FC}" srcOrd="12" destOrd="0" presId="urn:microsoft.com/office/officeart/2005/8/layout/chevron1"/>
    <dgm:cxn modelId="{E7C64EFC-9A6A-43C9-9FC7-5908CCD639EA}" type="presParOf" srcId="{C9DC8D7F-6E35-48BC-9ADC-0AB1D58B5B94}" destId="{73301B5D-B0F1-4C88-BDF7-4D6E1698F116}" srcOrd="13" destOrd="0" presId="urn:microsoft.com/office/officeart/2005/8/layout/chevron1"/>
    <dgm:cxn modelId="{C7B66FEC-DD82-42F4-8E1D-0C77F267C7D6}" type="presParOf" srcId="{C9DC8D7F-6E35-48BC-9ADC-0AB1D58B5B94}" destId="{28E8BFB9-4649-4A7F-A0B6-F0CCB59B40CC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IV – Gestion du Projet</a:t>
          </a:r>
          <a:endParaRPr lang="fr-FR" dirty="0">
            <a:solidFill>
              <a:schemeClr val="bg1"/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0BCAC69A-37BE-4CED-B737-7C760577963B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1B56261-1967-42CC-94BF-F6A978BFA154}" type="parTrans" cxnId="{7EBFD052-6877-4581-85CB-82A604B3215C}">
      <dgm:prSet/>
      <dgm:spPr/>
      <dgm:t>
        <a:bodyPr/>
        <a:lstStyle/>
        <a:p>
          <a:endParaRPr lang="fr-FR"/>
        </a:p>
      </dgm:t>
    </dgm:pt>
    <dgm:pt modelId="{9A1B0FD3-8D76-4FFC-8325-396B97CE8680}" type="sibTrans" cxnId="{7EBFD052-6877-4581-85CB-82A604B3215C}">
      <dgm:prSet/>
      <dgm:spPr/>
      <dgm:t>
        <a:bodyPr/>
        <a:lstStyle/>
        <a:p>
          <a:endParaRPr lang="fr-FR"/>
        </a:p>
      </dgm:t>
    </dgm:pt>
    <dgm:pt modelId="{3F5350B2-7314-467C-9ED9-534B9E748AA5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F02A0C3-CCA2-4B27-973D-7117C14E137D}" type="parTrans" cxnId="{F435B43C-5638-496E-8CFB-94DE2D05A87C}">
      <dgm:prSet/>
      <dgm:spPr/>
      <dgm:t>
        <a:bodyPr/>
        <a:lstStyle/>
        <a:p>
          <a:endParaRPr lang="fr-FR"/>
        </a:p>
      </dgm:t>
    </dgm:pt>
    <dgm:pt modelId="{33012B19-110A-4DAD-8914-523738B4FF12}" type="sibTrans" cxnId="{F435B43C-5638-496E-8CFB-94DE2D05A87C}">
      <dgm:prSet/>
      <dgm:spPr/>
      <dgm:t>
        <a:bodyPr/>
        <a:lstStyle/>
        <a:p>
          <a:endParaRPr lang="fr-FR"/>
        </a:p>
      </dgm:t>
    </dgm:pt>
    <dgm:pt modelId="{7E6A4FD1-830D-4C39-AE81-5B8B614146C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17E32E9-0FE3-4C13-8422-DDA1A9AAD9E5}" type="parTrans" cxnId="{C7C44EDA-8EA3-4C83-9334-F81272E35A22}">
      <dgm:prSet/>
      <dgm:spPr/>
      <dgm:t>
        <a:bodyPr/>
        <a:lstStyle/>
        <a:p>
          <a:endParaRPr lang="fr-FR"/>
        </a:p>
      </dgm:t>
    </dgm:pt>
    <dgm:pt modelId="{DBDC9C1E-4187-4FC2-9CBB-A954B8CD5851}" type="sibTrans" cxnId="{C7C44EDA-8EA3-4C83-9334-F81272E35A22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95BB0F29-AF4D-43B7-B94A-2B95CB4E4107}" type="pres">
      <dgm:prSet presAssocID="{0BCAC69A-37BE-4CED-B737-7C760577963B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A38EBC9-9597-41E1-8F0B-B45787158E42}" type="pres">
      <dgm:prSet presAssocID="{9A1B0FD3-8D76-4FFC-8325-396B97CE8680}" presName="parTxOnlySpace" presStyleCnt="0"/>
      <dgm:spPr/>
    </dgm:pt>
    <dgm:pt modelId="{64A6F6C8-C12B-4D29-9F86-EF55CB4FBD1A}" type="pres">
      <dgm:prSet presAssocID="{3F5350B2-7314-467C-9ED9-534B9E748AA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EED5932-7924-4D0B-943B-994426B23D98}" type="pres">
      <dgm:prSet presAssocID="{33012B19-110A-4DAD-8914-523738B4FF12}" presName="parTxOnlySpace" presStyleCnt="0"/>
      <dgm:spPr/>
    </dgm:pt>
    <dgm:pt modelId="{A7C46602-47A0-4122-A9F4-47467754A360}" type="pres">
      <dgm:prSet presAssocID="{7E6A4FD1-830D-4C39-AE81-5B8B614146CD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4F8EC01B-BE58-448C-8C4E-1932E1C12034}" type="presOf" srcId="{0BCAC69A-37BE-4CED-B737-7C760577963B}" destId="{95BB0F29-AF4D-43B7-B94A-2B95CB4E4107}" srcOrd="0" destOrd="0" presId="urn:microsoft.com/office/officeart/2005/8/layout/chevron1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C87C64F0-E622-434E-B4AF-17ABFFD974E5}" type="presOf" srcId="{3F5350B2-7314-467C-9ED9-534B9E748AA5}" destId="{64A6F6C8-C12B-4D29-9F86-EF55CB4FBD1A}" srcOrd="0" destOrd="0" presId="urn:microsoft.com/office/officeart/2005/8/layout/chevron1"/>
    <dgm:cxn modelId="{188FAE18-63EC-44D6-932F-48692D5B3D24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8E806BAA-12E1-42F4-B872-F83EA30CE305}" type="presOf" srcId="{D01875E2-DFFD-44FC-B837-BEAC04CE05E9}" destId="{89FBDF15-C243-4B50-AE08-93678740F889}" srcOrd="0" destOrd="0" presId="urn:microsoft.com/office/officeart/2005/8/layout/chevron1"/>
    <dgm:cxn modelId="{179D5DC0-0FA7-4EDA-8464-D7F388FB2AF0}" type="presOf" srcId="{7E6A4FD1-830D-4C39-AE81-5B8B614146CD}" destId="{A7C46602-47A0-4122-A9F4-47467754A360}" srcOrd="0" destOrd="0" presId="urn:microsoft.com/office/officeart/2005/8/layout/chevron1"/>
    <dgm:cxn modelId="{F435B43C-5638-496E-8CFB-94DE2D05A87C}" srcId="{67013EC6-1097-459B-B140-E831F539D52A}" destId="{3F5350B2-7314-467C-9ED9-534B9E748AA5}" srcOrd="6" destOrd="0" parTransId="{0F02A0C3-CCA2-4B27-973D-7117C14E137D}" sibTransId="{33012B19-110A-4DAD-8914-523738B4FF12}"/>
    <dgm:cxn modelId="{444289BF-D729-4FC8-A7A8-3C23A3E57E66}" type="presOf" srcId="{26692324-74A4-484F-B89D-04138F6B2639}" destId="{7A621747-5729-4206-8BB1-74E6BDF3AA42}" srcOrd="0" destOrd="0" presId="urn:microsoft.com/office/officeart/2005/8/layout/chevron1"/>
    <dgm:cxn modelId="{7EBFD052-6877-4581-85CB-82A604B3215C}" srcId="{67013EC6-1097-459B-B140-E831F539D52A}" destId="{0BCAC69A-37BE-4CED-B737-7C760577963B}" srcOrd="5" destOrd="0" parTransId="{01B56261-1967-42CC-94BF-F6A978BFA154}" sibTransId="{9A1B0FD3-8D76-4FFC-8325-396B97CE8680}"/>
    <dgm:cxn modelId="{F79AA883-9350-41E1-A968-7B03C72517E8}" type="presOf" srcId="{D41414F5-2AD6-49F6-A8E9-8A5320094721}" destId="{ED047E95-CA07-45F8-B1D2-EB2E44BB9E1C}" srcOrd="0" destOrd="0" presId="urn:microsoft.com/office/officeart/2005/8/layout/chevron1"/>
    <dgm:cxn modelId="{C7C44EDA-8EA3-4C83-9334-F81272E35A22}" srcId="{67013EC6-1097-459B-B140-E831F539D52A}" destId="{7E6A4FD1-830D-4C39-AE81-5B8B614146CD}" srcOrd="7" destOrd="0" parTransId="{F17E32E9-0FE3-4C13-8422-DDA1A9AAD9E5}" sibTransId="{DBDC9C1E-4187-4FC2-9CBB-A954B8CD5851}"/>
    <dgm:cxn modelId="{8D3CE75B-3CA4-4F63-AFEE-38780EB38388}" type="presOf" srcId="{8D466A30-8A33-4177-BCC8-4DCD17FB22F4}" destId="{E2569A20-D040-4A65-80ED-095D9D2727D1}" srcOrd="0" destOrd="0" presId="urn:microsoft.com/office/officeart/2005/8/layout/chevron1"/>
    <dgm:cxn modelId="{F48C54E1-1EDE-4FC4-B497-02A16B8AE2CB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F53D0F8A-D2D9-4458-8A87-3BCF2C479386}" type="presParOf" srcId="{C9DC8D7F-6E35-48BC-9ADC-0AB1D58B5B94}" destId="{7A621747-5729-4206-8BB1-74E6BDF3AA42}" srcOrd="0" destOrd="0" presId="urn:microsoft.com/office/officeart/2005/8/layout/chevron1"/>
    <dgm:cxn modelId="{18A21EFB-004F-4E83-AFAE-B955AE0239D5}" type="presParOf" srcId="{C9DC8D7F-6E35-48BC-9ADC-0AB1D58B5B94}" destId="{66906A19-3308-439A-8312-A478E42A3773}" srcOrd="1" destOrd="0" presId="urn:microsoft.com/office/officeart/2005/8/layout/chevron1"/>
    <dgm:cxn modelId="{AF386E75-8C8D-48AF-803D-2BC859885BB3}" type="presParOf" srcId="{C9DC8D7F-6E35-48BC-9ADC-0AB1D58B5B94}" destId="{ED047E95-CA07-45F8-B1D2-EB2E44BB9E1C}" srcOrd="2" destOrd="0" presId="urn:microsoft.com/office/officeart/2005/8/layout/chevron1"/>
    <dgm:cxn modelId="{FBE898FF-F364-4919-8BB8-5349CD65D8D2}" type="presParOf" srcId="{C9DC8D7F-6E35-48BC-9ADC-0AB1D58B5B94}" destId="{2FBCACB6-6C02-4A2D-B164-335F4B52080E}" srcOrd="3" destOrd="0" presId="urn:microsoft.com/office/officeart/2005/8/layout/chevron1"/>
    <dgm:cxn modelId="{0BA4DBEB-D004-42BD-AC74-9D306A09F2CB}" type="presParOf" srcId="{C9DC8D7F-6E35-48BC-9ADC-0AB1D58B5B94}" destId="{89FBDF15-C243-4B50-AE08-93678740F889}" srcOrd="4" destOrd="0" presId="urn:microsoft.com/office/officeart/2005/8/layout/chevron1"/>
    <dgm:cxn modelId="{C37A9955-3207-4578-A8FE-4C75D4B6AA34}" type="presParOf" srcId="{C9DC8D7F-6E35-48BC-9ADC-0AB1D58B5B94}" destId="{FDD02967-6E90-4122-9174-B7501C27237C}" srcOrd="5" destOrd="0" presId="urn:microsoft.com/office/officeart/2005/8/layout/chevron1"/>
    <dgm:cxn modelId="{79A2B6B5-A5E3-4B94-AAB0-A67FC1626D0F}" type="presParOf" srcId="{C9DC8D7F-6E35-48BC-9ADC-0AB1D58B5B94}" destId="{EA8A6A7F-429E-430B-90E7-1D65CAF998E8}" srcOrd="6" destOrd="0" presId="urn:microsoft.com/office/officeart/2005/8/layout/chevron1"/>
    <dgm:cxn modelId="{D1654021-90D6-412A-8B84-A7CB84AB8CD2}" type="presParOf" srcId="{C9DC8D7F-6E35-48BC-9ADC-0AB1D58B5B94}" destId="{A1A523E9-8E49-4984-BC25-BD0DB3152DCD}" srcOrd="7" destOrd="0" presId="urn:microsoft.com/office/officeart/2005/8/layout/chevron1"/>
    <dgm:cxn modelId="{70620EAB-7882-488A-98FD-F9A09A9E4F58}" type="presParOf" srcId="{C9DC8D7F-6E35-48BC-9ADC-0AB1D58B5B94}" destId="{E2569A20-D040-4A65-80ED-095D9D2727D1}" srcOrd="8" destOrd="0" presId="urn:microsoft.com/office/officeart/2005/8/layout/chevron1"/>
    <dgm:cxn modelId="{90E56B75-F4D6-4820-890E-D8E4D83FD3B4}" type="presParOf" srcId="{C9DC8D7F-6E35-48BC-9ADC-0AB1D58B5B94}" destId="{88CDF4E7-8FDB-43E5-A764-48A8DF3D54A6}" srcOrd="9" destOrd="0" presId="urn:microsoft.com/office/officeart/2005/8/layout/chevron1"/>
    <dgm:cxn modelId="{E091FA69-942A-4DEE-A118-E98FDC8E2EBA}" type="presParOf" srcId="{C9DC8D7F-6E35-48BC-9ADC-0AB1D58B5B94}" destId="{95BB0F29-AF4D-43B7-B94A-2B95CB4E4107}" srcOrd="10" destOrd="0" presId="urn:microsoft.com/office/officeart/2005/8/layout/chevron1"/>
    <dgm:cxn modelId="{279E4E72-C227-41BB-B754-077AC04C0791}" type="presParOf" srcId="{C9DC8D7F-6E35-48BC-9ADC-0AB1D58B5B94}" destId="{7A38EBC9-9597-41E1-8F0B-B45787158E42}" srcOrd="11" destOrd="0" presId="urn:microsoft.com/office/officeart/2005/8/layout/chevron1"/>
    <dgm:cxn modelId="{69E5C705-3A82-446F-A815-504129305253}" type="presParOf" srcId="{C9DC8D7F-6E35-48BC-9ADC-0AB1D58B5B94}" destId="{64A6F6C8-C12B-4D29-9F86-EF55CB4FBD1A}" srcOrd="12" destOrd="0" presId="urn:microsoft.com/office/officeart/2005/8/layout/chevron1"/>
    <dgm:cxn modelId="{7FA79E4C-6C3F-4E16-9CE2-575AE3FA3F2F}" type="presParOf" srcId="{C9DC8D7F-6E35-48BC-9ADC-0AB1D58B5B94}" destId="{7EED5932-7924-4D0B-943B-994426B23D98}" srcOrd="13" destOrd="0" presId="urn:microsoft.com/office/officeart/2005/8/layout/chevron1"/>
    <dgm:cxn modelId="{65AFEBD8-2266-478A-90C7-B0A0733F52EA}" type="presParOf" srcId="{C9DC8D7F-6E35-48BC-9ADC-0AB1D58B5B94}" destId="{A7C46602-47A0-4122-A9F4-47467754A360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F552FE00-4E30-441F-A1E0-85C12536C45B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E1026C9-9CAE-4CB6-B44E-33BD3CD669D5}" type="parTrans" cxnId="{68FC68A2-4326-4756-B758-D44FDF3974F6}">
      <dgm:prSet/>
      <dgm:spPr/>
      <dgm:t>
        <a:bodyPr/>
        <a:lstStyle/>
        <a:p>
          <a:endParaRPr lang="fr-FR"/>
        </a:p>
      </dgm:t>
    </dgm:pt>
    <dgm:pt modelId="{3EF47589-BA5D-4BE0-A826-78889FEE51B7}" type="sibTrans" cxnId="{68FC68A2-4326-4756-B758-D44FDF3974F6}">
      <dgm:prSet/>
      <dgm:spPr/>
      <dgm:t>
        <a:bodyPr/>
        <a:lstStyle/>
        <a:p>
          <a:endParaRPr lang="fr-FR"/>
        </a:p>
      </dgm:t>
    </dgm:pt>
    <dgm:pt modelId="{D3F2DF59-963E-4087-8A13-8B08AB807A0F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8F81781C-5B0A-492D-B474-6FB859EAD458}" type="parTrans" cxnId="{53E3EE76-4854-475E-9CC6-A805C42F2678}">
      <dgm:prSet/>
      <dgm:spPr/>
      <dgm:t>
        <a:bodyPr/>
        <a:lstStyle/>
        <a:p>
          <a:endParaRPr lang="fr-FR"/>
        </a:p>
      </dgm:t>
    </dgm:pt>
    <dgm:pt modelId="{D89CBED0-7955-44AB-8259-5F776FEC7F67}" type="sibTrans" cxnId="{53E3EE76-4854-475E-9CC6-A805C42F2678}">
      <dgm:prSet/>
      <dgm:spPr/>
      <dgm:t>
        <a:bodyPr/>
        <a:lstStyle/>
        <a:p>
          <a:endParaRPr lang="fr-FR"/>
        </a:p>
      </dgm:t>
    </dgm:pt>
    <dgm:pt modelId="{87317F86-C73D-4A41-8370-1498185FC6C5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C4AA2690-FA5C-49EF-BC60-43ED04F8B006}" type="parTrans" cxnId="{9759C65E-092A-4BF2-AF49-9E53337141D0}">
      <dgm:prSet/>
      <dgm:spPr/>
      <dgm:t>
        <a:bodyPr/>
        <a:lstStyle/>
        <a:p>
          <a:endParaRPr lang="fr-FR"/>
        </a:p>
      </dgm:t>
    </dgm:pt>
    <dgm:pt modelId="{F983BB43-182E-4257-A073-94543CC304CE}" type="sibTrans" cxnId="{9759C65E-092A-4BF2-AF49-9E53337141D0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54357C2A-0E0B-4276-97F1-7F7EECD66784}" type="pres">
      <dgm:prSet presAssocID="{87317F86-C73D-4A41-8370-1498185FC6C5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1EF9D9C-439F-4FA6-B1FD-30AAAA5BE429}" type="pres">
      <dgm:prSet presAssocID="{F983BB43-182E-4257-A073-94543CC304CE}" presName="parTxOnlySpace" presStyleCnt="0"/>
      <dgm:spPr/>
    </dgm:pt>
    <dgm:pt modelId="{D8ACFE08-F178-43B3-9B64-F56285320D7F}" type="pres">
      <dgm:prSet presAssocID="{F552FE00-4E30-441F-A1E0-85C12536C45B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CBA8C6-A0C0-42E5-8BBD-6254D3EF9876}" type="pres">
      <dgm:prSet presAssocID="{3EF47589-BA5D-4BE0-A826-78889FEE51B7}" presName="parTxOnlySpace" presStyleCnt="0"/>
      <dgm:spPr/>
    </dgm:pt>
    <dgm:pt modelId="{DF8621BB-060E-42C0-9EBF-DC8C44F6A39A}" type="pres">
      <dgm:prSet presAssocID="{D3F2DF59-963E-4087-8A13-8B08AB807A0F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967C100-2293-40A9-8F7A-FC80E5F48B49}" type="presOf" srcId="{69B6576F-ACC5-427E-ABA8-6D7C32AC4DB6}" destId="{EA8A6A7F-429E-430B-90E7-1D65CAF998E8}" srcOrd="0" destOrd="0" presId="urn:microsoft.com/office/officeart/2005/8/layout/chevron1"/>
    <dgm:cxn modelId="{68FC68A2-4326-4756-B758-D44FDF3974F6}" srcId="{67013EC6-1097-459B-B140-E831F539D52A}" destId="{F552FE00-4E30-441F-A1E0-85C12536C45B}" srcOrd="6" destOrd="0" parTransId="{AE1026C9-9CAE-4CB6-B44E-33BD3CD669D5}" sibTransId="{3EF47589-BA5D-4BE0-A826-78889FEE51B7}"/>
    <dgm:cxn modelId="{2FC497C2-4F37-48EE-A893-5D3815470E87}" type="presOf" srcId="{67013EC6-1097-459B-B140-E831F539D52A}" destId="{C9DC8D7F-6E35-48BC-9ADC-0AB1D58B5B94}" srcOrd="0" destOrd="0" presId="urn:microsoft.com/office/officeart/2005/8/layout/chevron1"/>
    <dgm:cxn modelId="{53E3EE76-4854-475E-9CC6-A805C42F2678}" srcId="{67013EC6-1097-459B-B140-E831F539D52A}" destId="{D3F2DF59-963E-4087-8A13-8B08AB807A0F}" srcOrd="7" destOrd="0" parTransId="{8F81781C-5B0A-492D-B474-6FB859EAD458}" sibTransId="{D89CBED0-7955-44AB-8259-5F776FEC7F67}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9759C65E-092A-4BF2-AF49-9E53337141D0}" srcId="{67013EC6-1097-459B-B140-E831F539D52A}" destId="{87317F86-C73D-4A41-8370-1498185FC6C5}" srcOrd="5" destOrd="0" parTransId="{C4AA2690-FA5C-49EF-BC60-43ED04F8B006}" sibTransId="{F983BB43-182E-4257-A073-94543CC304CE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963A92FF-C0E5-4ADD-A04C-96863E24BE6C}" type="presOf" srcId="{87317F86-C73D-4A41-8370-1498185FC6C5}" destId="{54357C2A-0E0B-4276-97F1-7F7EECD66784}" srcOrd="0" destOrd="0" presId="urn:microsoft.com/office/officeart/2005/8/layout/chevron1"/>
    <dgm:cxn modelId="{C2FC044D-5F5F-4C8D-8E05-4BADE99F6C3F}" type="presOf" srcId="{F552FE00-4E30-441F-A1E0-85C12536C45B}" destId="{D8ACFE08-F178-43B3-9B64-F56285320D7F}" srcOrd="0" destOrd="0" presId="urn:microsoft.com/office/officeart/2005/8/layout/chevron1"/>
    <dgm:cxn modelId="{6C986EB5-1145-4A25-9506-4B339A47EA2A}" type="presOf" srcId="{8D466A30-8A33-4177-BCC8-4DCD17FB22F4}" destId="{E2569A20-D040-4A65-80ED-095D9D2727D1}" srcOrd="0" destOrd="0" presId="urn:microsoft.com/office/officeart/2005/8/layout/chevron1"/>
    <dgm:cxn modelId="{A3538B12-9ADF-47C0-A4C5-7620CA25A184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B7B02DC-28B6-4303-8007-82B13754810E}" type="presOf" srcId="{D41414F5-2AD6-49F6-A8E9-8A5320094721}" destId="{ED047E95-CA07-45F8-B1D2-EB2E44BB9E1C}" srcOrd="0" destOrd="0" presId="urn:microsoft.com/office/officeart/2005/8/layout/chevron1"/>
    <dgm:cxn modelId="{231DDF5E-A172-4248-BB14-6888DEBB4FAA}" type="presOf" srcId="{26692324-74A4-484F-B89D-04138F6B2639}" destId="{7A621747-5729-4206-8BB1-74E6BDF3AA42}" srcOrd="0" destOrd="0" presId="urn:microsoft.com/office/officeart/2005/8/layout/chevron1"/>
    <dgm:cxn modelId="{3F4E5E0F-B4C3-4880-B16E-A9A0B149EC52}" type="presOf" srcId="{D3F2DF59-963E-4087-8A13-8B08AB807A0F}" destId="{DF8621BB-060E-42C0-9EBF-DC8C44F6A39A}" srcOrd="0" destOrd="0" presId="urn:microsoft.com/office/officeart/2005/8/layout/chevron1"/>
    <dgm:cxn modelId="{5DF0891A-4EB2-4B52-A62F-D1A0DF1B9BFD}" type="presParOf" srcId="{C9DC8D7F-6E35-48BC-9ADC-0AB1D58B5B94}" destId="{7A621747-5729-4206-8BB1-74E6BDF3AA42}" srcOrd="0" destOrd="0" presId="urn:microsoft.com/office/officeart/2005/8/layout/chevron1"/>
    <dgm:cxn modelId="{F9848CE9-8C75-4224-8A0C-25B278B48DC1}" type="presParOf" srcId="{C9DC8D7F-6E35-48BC-9ADC-0AB1D58B5B94}" destId="{66906A19-3308-439A-8312-A478E42A3773}" srcOrd="1" destOrd="0" presId="urn:microsoft.com/office/officeart/2005/8/layout/chevron1"/>
    <dgm:cxn modelId="{5F05A32D-F96E-4668-9711-DA8FEF60E983}" type="presParOf" srcId="{C9DC8D7F-6E35-48BC-9ADC-0AB1D58B5B94}" destId="{ED047E95-CA07-45F8-B1D2-EB2E44BB9E1C}" srcOrd="2" destOrd="0" presId="urn:microsoft.com/office/officeart/2005/8/layout/chevron1"/>
    <dgm:cxn modelId="{30AA7A6B-1D44-4B87-B292-10001D0EEF03}" type="presParOf" srcId="{C9DC8D7F-6E35-48BC-9ADC-0AB1D58B5B94}" destId="{2FBCACB6-6C02-4A2D-B164-335F4B52080E}" srcOrd="3" destOrd="0" presId="urn:microsoft.com/office/officeart/2005/8/layout/chevron1"/>
    <dgm:cxn modelId="{4FCB4AD0-D5B4-4AB8-AB8A-5F265A056EBA}" type="presParOf" srcId="{C9DC8D7F-6E35-48BC-9ADC-0AB1D58B5B94}" destId="{89FBDF15-C243-4B50-AE08-93678740F889}" srcOrd="4" destOrd="0" presId="urn:microsoft.com/office/officeart/2005/8/layout/chevron1"/>
    <dgm:cxn modelId="{1A6F9E4C-A77F-45F1-90A8-9F3CB01D46F3}" type="presParOf" srcId="{C9DC8D7F-6E35-48BC-9ADC-0AB1D58B5B94}" destId="{FDD02967-6E90-4122-9174-B7501C27237C}" srcOrd="5" destOrd="0" presId="urn:microsoft.com/office/officeart/2005/8/layout/chevron1"/>
    <dgm:cxn modelId="{C7201058-B13F-4F7C-B3A1-BB4B84DC3386}" type="presParOf" srcId="{C9DC8D7F-6E35-48BC-9ADC-0AB1D58B5B94}" destId="{EA8A6A7F-429E-430B-90E7-1D65CAF998E8}" srcOrd="6" destOrd="0" presId="urn:microsoft.com/office/officeart/2005/8/layout/chevron1"/>
    <dgm:cxn modelId="{39216F32-2E17-40CA-9362-3AA018822999}" type="presParOf" srcId="{C9DC8D7F-6E35-48BC-9ADC-0AB1D58B5B94}" destId="{A1A523E9-8E49-4984-BC25-BD0DB3152DCD}" srcOrd="7" destOrd="0" presId="urn:microsoft.com/office/officeart/2005/8/layout/chevron1"/>
    <dgm:cxn modelId="{947DEE86-312B-413D-A194-61A1DE67E16C}" type="presParOf" srcId="{C9DC8D7F-6E35-48BC-9ADC-0AB1D58B5B94}" destId="{E2569A20-D040-4A65-80ED-095D9D2727D1}" srcOrd="8" destOrd="0" presId="urn:microsoft.com/office/officeart/2005/8/layout/chevron1"/>
    <dgm:cxn modelId="{779CB2C9-748E-4D90-88DF-58250EB3125E}" type="presParOf" srcId="{C9DC8D7F-6E35-48BC-9ADC-0AB1D58B5B94}" destId="{88CDF4E7-8FDB-43E5-A764-48A8DF3D54A6}" srcOrd="9" destOrd="0" presId="urn:microsoft.com/office/officeart/2005/8/layout/chevron1"/>
    <dgm:cxn modelId="{B0AF07D5-6D15-4B57-ABCA-CCC25E2DD692}" type="presParOf" srcId="{C9DC8D7F-6E35-48BC-9ADC-0AB1D58B5B94}" destId="{54357C2A-0E0B-4276-97F1-7F7EECD66784}" srcOrd="10" destOrd="0" presId="urn:microsoft.com/office/officeart/2005/8/layout/chevron1"/>
    <dgm:cxn modelId="{7D4DE91E-E181-4D46-B217-DB2296EBEC1D}" type="presParOf" srcId="{C9DC8D7F-6E35-48BC-9ADC-0AB1D58B5B94}" destId="{C1EF9D9C-439F-4FA6-B1FD-30AAAA5BE429}" srcOrd="11" destOrd="0" presId="urn:microsoft.com/office/officeart/2005/8/layout/chevron1"/>
    <dgm:cxn modelId="{EA1FE7FC-8314-4FB1-8EF1-7E936A0DBD6A}" type="presParOf" srcId="{C9DC8D7F-6E35-48BC-9ADC-0AB1D58B5B94}" destId="{D8ACFE08-F178-43B3-9B64-F56285320D7F}" srcOrd="12" destOrd="0" presId="urn:microsoft.com/office/officeart/2005/8/layout/chevron1"/>
    <dgm:cxn modelId="{A39CB65E-6BEB-40E6-81FB-A88177994420}" type="presParOf" srcId="{C9DC8D7F-6E35-48BC-9ADC-0AB1D58B5B94}" destId="{F7CBA8C6-A0C0-42E5-8BBD-6254D3EF9876}" srcOrd="13" destOrd="0" presId="urn:microsoft.com/office/officeart/2005/8/layout/chevron1"/>
    <dgm:cxn modelId="{18E11DF8-A914-4247-9726-1A896C5EE17F}" type="presParOf" srcId="{C9DC8D7F-6E35-48BC-9ADC-0AB1D58B5B94}" destId="{DF8621BB-060E-42C0-9EBF-DC8C44F6A39A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F552FE00-4E30-441F-A1E0-85C12536C45B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E1026C9-9CAE-4CB6-B44E-33BD3CD669D5}" type="parTrans" cxnId="{68FC68A2-4326-4756-B758-D44FDF3974F6}">
      <dgm:prSet/>
      <dgm:spPr/>
      <dgm:t>
        <a:bodyPr/>
        <a:lstStyle/>
        <a:p>
          <a:endParaRPr lang="fr-FR"/>
        </a:p>
      </dgm:t>
    </dgm:pt>
    <dgm:pt modelId="{3EF47589-BA5D-4BE0-A826-78889FEE51B7}" type="sibTrans" cxnId="{68FC68A2-4326-4756-B758-D44FDF3974F6}">
      <dgm:prSet/>
      <dgm:spPr/>
      <dgm:t>
        <a:bodyPr/>
        <a:lstStyle/>
        <a:p>
          <a:endParaRPr lang="fr-FR"/>
        </a:p>
      </dgm:t>
    </dgm:pt>
    <dgm:pt modelId="{D3F2DF59-963E-4087-8A13-8B08AB807A0F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8F81781C-5B0A-492D-B474-6FB859EAD458}" type="parTrans" cxnId="{53E3EE76-4854-475E-9CC6-A805C42F2678}">
      <dgm:prSet/>
      <dgm:spPr/>
      <dgm:t>
        <a:bodyPr/>
        <a:lstStyle/>
        <a:p>
          <a:endParaRPr lang="fr-FR"/>
        </a:p>
      </dgm:t>
    </dgm:pt>
    <dgm:pt modelId="{D89CBED0-7955-44AB-8259-5F776FEC7F67}" type="sibTrans" cxnId="{53E3EE76-4854-475E-9CC6-A805C42F2678}">
      <dgm:prSet/>
      <dgm:spPr/>
      <dgm:t>
        <a:bodyPr/>
        <a:lstStyle/>
        <a:p>
          <a:endParaRPr lang="fr-FR"/>
        </a:p>
      </dgm:t>
    </dgm:pt>
    <dgm:pt modelId="{73A14945-9EBF-4358-9F1C-42934A9C993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1357AA56-DEAF-492B-B689-A370FD43E7CB}" type="parTrans" cxnId="{BAE231FE-6386-4297-801B-1112EC332EAC}">
      <dgm:prSet/>
      <dgm:spPr/>
      <dgm:t>
        <a:bodyPr/>
        <a:lstStyle/>
        <a:p>
          <a:endParaRPr lang="fr-FR"/>
        </a:p>
      </dgm:t>
    </dgm:pt>
    <dgm:pt modelId="{8EADAB7E-11B4-42E0-9F12-03E1B9E9D5E1}" type="sibTrans" cxnId="{BAE231FE-6386-4297-801B-1112EC332EA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D3821889-C5C7-470D-A697-3FB2ED8BE56E}" type="pres">
      <dgm:prSet presAssocID="{73A14945-9EBF-4358-9F1C-42934A9C9936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C286E63-735F-4FD8-8670-4EA0677EB528}" type="pres">
      <dgm:prSet presAssocID="{8EADAB7E-11B4-42E0-9F12-03E1B9E9D5E1}" presName="parTxOnlySpace" presStyleCnt="0"/>
      <dgm:spPr/>
    </dgm:pt>
    <dgm:pt modelId="{D8ACFE08-F178-43B3-9B64-F56285320D7F}" type="pres">
      <dgm:prSet presAssocID="{F552FE00-4E30-441F-A1E0-85C12536C45B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CBA8C6-A0C0-42E5-8BBD-6254D3EF9876}" type="pres">
      <dgm:prSet presAssocID="{3EF47589-BA5D-4BE0-A826-78889FEE51B7}" presName="parTxOnlySpace" presStyleCnt="0"/>
      <dgm:spPr/>
    </dgm:pt>
    <dgm:pt modelId="{DF8621BB-060E-42C0-9EBF-DC8C44F6A39A}" type="pres">
      <dgm:prSet presAssocID="{D3F2DF59-963E-4087-8A13-8B08AB807A0F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8FC68A2-4326-4756-B758-D44FDF3974F6}" srcId="{67013EC6-1097-459B-B140-E831F539D52A}" destId="{F552FE00-4E30-441F-A1E0-85C12536C45B}" srcOrd="6" destOrd="0" parTransId="{AE1026C9-9CAE-4CB6-B44E-33BD3CD669D5}" sibTransId="{3EF47589-BA5D-4BE0-A826-78889FEE51B7}"/>
    <dgm:cxn modelId="{BAE231FE-6386-4297-801B-1112EC332EAC}" srcId="{67013EC6-1097-459B-B140-E831F539D52A}" destId="{73A14945-9EBF-4358-9F1C-42934A9C9936}" srcOrd="5" destOrd="0" parTransId="{1357AA56-DEAF-492B-B689-A370FD43E7CB}" sibTransId="{8EADAB7E-11B4-42E0-9F12-03E1B9E9D5E1}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9344BFAE-CBCF-4228-AD82-270FC7734ECB}" type="presOf" srcId="{73A14945-9EBF-4358-9F1C-42934A9C9936}" destId="{D3821889-C5C7-470D-A697-3FB2ED8BE56E}" srcOrd="0" destOrd="0" presId="urn:microsoft.com/office/officeart/2005/8/layout/chevron1"/>
    <dgm:cxn modelId="{A5091EE8-AA8A-4259-921A-1D1DEC49664F}" type="presOf" srcId="{26692324-74A4-484F-B89D-04138F6B2639}" destId="{7A621747-5729-4206-8BB1-74E6BDF3AA42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696D8E64-21CC-4D5F-9AEA-4996B81BEFFA}" type="presOf" srcId="{F552FE00-4E30-441F-A1E0-85C12536C45B}" destId="{D8ACFE08-F178-43B3-9B64-F56285320D7F}" srcOrd="0" destOrd="0" presId="urn:microsoft.com/office/officeart/2005/8/layout/chevron1"/>
    <dgm:cxn modelId="{53E3EE76-4854-475E-9CC6-A805C42F2678}" srcId="{67013EC6-1097-459B-B140-E831F539D52A}" destId="{D3F2DF59-963E-4087-8A13-8B08AB807A0F}" srcOrd="7" destOrd="0" parTransId="{8F81781C-5B0A-492D-B474-6FB859EAD458}" sibTransId="{D89CBED0-7955-44AB-8259-5F776FEC7F67}"/>
    <dgm:cxn modelId="{9362FC3C-72FA-4FEE-A9C8-761E24756367}" type="presOf" srcId="{D01875E2-DFFD-44FC-B837-BEAC04CE05E9}" destId="{89FBDF15-C243-4B50-AE08-93678740F88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FB0F7305-D609-490A-BD57-4576EFA307E0}" type="presOf" srcId="{D41414F5-2AD6-49F6-A8E9-8A5320094721}" destId="{ED047E95-CA07-45F8-B1D2-EB2E44BB9E1C}" srcOrd="0" destOrd="0" presId="urn:microsoft.com/office/officeart/2005/8/layout/chevron1"/>
    <dgm:cxn modelId="{7D65B145-47D2-42F3-9B4C-21AC905540BE}" type="presOf" srcId="{67013EC6-1097-459B-B140-E831F539D52A}" destId="{C9DC8D7F-6E35-48BC-9ADC-0AB1D58B5B94}" srcOrd="0" destOrd="0" presId="urn:microsoft.com/office/officeart/2005/8/layout/chevron1"/>
    <dgm:cxn modelId="{B79FCA61-4419-4D35-8D20-5B3164113ADC}" type="presOf" srcId="{69B6576F-ACC5-427E-ABA8-6D7C32AC4DB6}" destId="{EA8A6A7F-429E-430B-90E7-1D65CAF998E8}" srcOrd="0" destOrd="0" presId="urn:microsoft.com/office/officeart/2005/8/layout/chevron1"/>
    <dgm:cxn modelId="{0BEE7F1A-2480-4640-BCDC-87F61D9B2655}" type="presOf" srcId="{D3F2DF59-963E-4087-8A13-8B08AB807A0F}" destId="{DF8621BB-060E-42C0-9EBF-DC8C44F6A39A}" srcOrd="0" destOrd="0" presId="urn:microsoft.com/office/officeart/2005/8/layout/chevron1"/>
    <dgm:cxn modelId="{2B30A8DE-1661-48D7-BE59-A5A45B40FE95}" type="presOf" srcId="{8D466A30-8A33-4177-BCC8-4DCD17FB22F4}" destId="{E2569A20-D040-4A65-80ED-095D9D2727D1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5BC0C61D-5C16-4374-872B-81D626F304E2}" type="presParOf" srcId="{C9DC8D7F-6E35-48BC-9ADC-0AB1D58B5B94}" destId="{7A621747-5729-4206-8BB1-74E6BDF3AA42}" srcOrd="0" destOrd="0" presId="urn:microsoft.com/office/officeart/2005/8/layout/chevron1"/>
    <dgm:cxn modelId="{C998F16D-2377-4C47-940E-3B91B37272BA}" type="presParOf" srcId="{C9DC8D7F-6E35-48BC-9ADC-0AB1D58B5B94}" destId="{66906A19-3308-439A-8312-A478E42A3773}" srcOrd="1" destOrd="0" presId="urn:microsoft.com/office/officeart/2005/8/layout/chevron1"/>
    <dgm:cxn modelId="{6AB5A15C-C72E-462C-973B-78484EFCFFD0}" type="presParOf" srcId="{C9DC8D7F-6E35-48BC-9ADC-0AB1D58B5B94}" destId="{ED047E95-CA07-45F8-B1D2-EB2E44BB9E1C}" srcOrd="2" destOrd="0" presId="urn:microsoft.com/office/officeart/2005/8/layout/chevron1"/>
    <dgm:cxn modelId="{49B88D26-6D54-4082-803F-7321C7EEAB56}" type="presParOf" srcId="{C9DC8D7F-6E35-48BC-9ADC-0AB1D58B5B94}" destId="{2FBCACB6-6C02-4A2D-B164-335F4B52080E}" srcOrd="3" destOrd="0" presId="urn:microsoft.com/office/officeart/2005/8/layout/chevron1"/>
    <dgm:cxn modelId="{87CA134F-63A8-4BA8-9F35-C42D5715F141}" type="presParOf" srcId="{C9DC8D7F-6E35-48BC-9ADC-0AB1D58B5B94}" destId="{89FBDF15-C243-4B50-AE08-93678740F889}" srcOrd="4" destOrd="0" presId="urn:microsoft.com/office/officeart/2005/8/layout/chevron1"/>
    <dgm:cxn modelId="{7B337778-7CAB-477E-A7CA-6EFF90FE032E}" type="presParOf" srcId="{C9DC8D7F-6E35-48BC-9ADC-0AB1D58B5B94}" destId="{FDD02967-6E90-4122-9174-B7501C27237C}" srcOrd="5" destOrd="0" presId="urn:microsoft.com/office/officeart/2005/8/layout/chevron1"/>
    <dgm:cxn modelId="{7133E59D-0D1D-4A38-96E4-88C2774C77B6}" type="presParOf" srcId="{C9DC8D7F-6E35-48BC-9ADC-0AB1D58B5B94}" destId="{EA8A6A7F-429E-430B-90E7-1D65CAF998E8}" srcOrd="6" destOrd="0" presId="urn:microsoft.com/office/officeart/2005/8/layout/chevron1"/>
    <dgm:cxn modelId="{AE19CE40-AF59-4BF4-A7BE-CE6EA2611030}" type="presParOf" srcId="{C9DC8D7F-6E35-48BC-9ADC-0AB1D58B5B94}" destId="{A1A523E9-8E49-4984-BC25-BD0DB3152DCD}" srcOrd="7" destOrd="0" presId="urn:microsoft.com/office/officeart/2005/8/layout/chevron1"/>
    <dgm:cxn modelId="{201A32BC-6B71-4C43-996E-1E68836806FD}" type="presParOf" srcId="{C9DC8D7F-6E35-48BC-9ADC-0AB1D58B5B94}" destId="{E2569A20-D040-4A65-80ED-095D9D2727D1}" srcOrd="8" destOrd="0" presId="urn:microsoft.com/office/officeart/2005/8/layout/chevron1"/>
    <dgm:cxn modelId="{4F99F5C1-6534-4133-909D-71CC681DBC3B}" type="presParOf" srcId="{C9DC8D7F-6E35-48BC-9ADC-0AB1D58B5B94}" destId="{88CDF4E7-8FDB-43E5-A764-48A8DF3D54A6}" srcOrd="9" destOrd="0" presId="urn:microsoft.com/office/officeart/2005/8/layout/chevron1"/>
    <dgm:cxn modelId="{62ADA91C-D79D-47B2-8DC9-93C21BA3FB0B}" type="presParOf" srcId="{C9DC8D7F-6E35-48BC-9ADC-0AB1D58B5B94}" destId="{D3821889-C5C7-470D-A697-3FB2ED8BE56E}" srcOrd="10" destOrd="0" presId="urn:microsoft.com/office/officeart/2005/8/layout/chevron1"/>
    <dgm:cxn modelId="{8B794A56-932F-4F1E-9706-F18F2FD18427}" type="presParOf" srcId="{C9DC8D7F-6E35-48BC-9ADC-0AB1D58B5B94}" destId="{6C286E63-735F-4FD8-8670-4EA0677EB528}" srcOrd="11" destOrd="0" presId="urn:microsoft.com/office/officeart/2005/8/layout/chevron1"/>
    <dgm:cxn modelId="{1746D5CF-37ED-461A-A08A-C72EAC07030B}" type="presParOf" srcId="{C9DC8D7F-6E35-48BC-9ADC-0AB1D58B5B94}" destId="{D8ACFE08-F178-43B3-9B64-F56285320D7F}" srcOrd="12" destOrd="0" presId="urn:microsoft.com/office/officeart/2005/8/layout/chevron1"/>
    <dgm:cxn modelId="{E12F96FC-3BA9-413C-9628-9CA19BF73FC2}" type="presParOf" srcId="{C9DC8D7F-6E35-48BC-9ADC-0AB1D58B5B94}" destId="{F7CBA8C6-A0C0-42E5-8BBD-6254D3EF9876}" srcOrd="13" destOrd="0" presId="urn:microsoft.com/office/officeart/2005/8/layout/chevron1"/>
    <dgm:cxn modelId="{91E73771-4011-4897-96F2-12E230F9050A}" type="presParOf" srcId="{C9DC8D7F-6E35-48BC-9ADC-0AB1D58B5B94}" destId="{DF8621BB-060E-42C0-9EBF-DC8C44F6A39A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F552FE00-4E30-441F-A1E0-85C12536C45B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E1026C9-9CAE-4CB6-B44E-33BD3CD669D5}" type="parTrans" cxnId="{68FC68A2-4326-4756-B758-D44FDF3974F6}">
      <dgm:prSet/>
      <dgm:spPr/>
      <dgm:t>
        <a:bodyPr/>
        <a:lstStyle/>
        <a:p>
          <a:endParaRPr lang="fr-FR"/>
        </a:p>
      </dgm:t>
    </dgm:pt>
    <dgm:pt modelId="{3EF47589-BA5D-4BE0-A826-78889FEE51B7}" type="sibTrans" cxnId="{68FC68A2-4326-4756-B758-D44FDF3974F6}">
      <dgm:prSet/>
      <dgm:spPr/>
      <dgm:t>
        <a:bodyPr/>
        <a:lstStyle/>
        <a:p>
          <a:endParaRPr lang="fr-FR"/>
        </a:p>
      </dgm:t>
    </dgm:pt>
    <dgm:pt modelId="{D3F2DF59-963E-4087-8A13-8B08AB807A0F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8F81781C-5B0A-492D-B474-6FB859EAD458}" type="parTrans" cxnId="{53E3EE76-4854-475E-9CC6-A805C42F2678}">
      <dgm:prSet/>
      <dgm:spPr/>
      <dgm:t>
        <a:bodyPr/>
        <a:lstStyle/>
        <a:p>
          <a:endParaRPr lang="fr-FR"/>
        </a:p>
      </dgm:t>
    </dgm:pt>
    <dgm:pt modelId="{D89CBED0-7955-44AB-8259-5F776FEC7F67}" type="sibTrans" cxnId="{53E3EE76-4854-475E-9CC6-A805C42F2678}">
      <dgm:prSet/>
      <dgm:spPr/>
      <dgm:t>
        <a:bodyPr/>
        <a:lstStyle/>
        <a:p>
          <a:endParaRPr lang="fr-FR"/>
        </a:p>
      </dgm:t>
    </dgm:pt>
    <dgm:pt modelId="{D6FA7AE3-0245-4BCE-A9A8-05FE2C07401F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E2534DEA-1E92-4A08-829A-E9C6680AA47B}" type="parTrans" cxnId="{A0603B56-13D9-49E5-8E49-3DB67137AD96}">
      <dgm:prSet/>
      <dgm:spPr/>
      <dgm:t>
        <a:bodyPr/>
        <a:lstStyle/>
        <a:p>
          <a:endParaRPr lang="fr-FR"/>
        </a:p>
      </dgm:t>
    </dgm:pt>
    <dgm:pt modelId="{CCBC22D2-3B01-4861-8B04-AC9B4ADF6705}" type="sibTrans" cxnId="{A0603B56-13D9-49E5-8E49-3DB67137AD9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55089FB7-D909-4695-960C-52507E6E1C2F}" type="pres">
      <dgm:prSet presAssocID="{D6FA7AE3-0245-4BCE-A9A8-05FE2C07401F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E3FA53C-4BF0-47C9-8BD4-57B6184B893F}" type="pres">
      <dgm:prSet presAssocID="{CCBC22D2-3B01-4861-8B04-AC9B4ADF6705}" presName="parTxOnlySpace" presStyleCnt="0"/>
      <dgm:spPr/>
    </dgm:pt>
    <dgm:pt modelId="{D8ACFE08-F178-43B3-9B64-F56285320D7F}" type="pres">
      <dgm:prSet presAssocID="{F552FE00-4E30-441F-A1E0-85C12536C45B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CBA8C6-A0C0-42E5-8BBD-6254D3EF9876}" type="pres">
      <dgm:prSet presAssocID="{3EF47589-BA5D-4BE0-A826-78889FEE51B7}" presName="parTxOnlySpace" presStyleCnt="0"/>
      <dgm:spPr/>
    </dgm:pt>
    <dgm:pt modelId="{DF8621BB-060E-42C0-9EBF-DC8C44F6A39A}" type="pres">
      <dgm:prSet presAssocID="{D3F2DF59-963E-4087-8A13-8B08AB807A0F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7CFDD31-A3E1-46EA-9CF4-C6F8D6548570}" type="presOf" srcId="{F552FE00-4E30-441F-A1E0-85C12536C45B}" destId="{D8ACFE08-F178-43B3-9B64-F56285320D7F}" srcOrd="0" destOrd="0" presId="urn:microsoft.com/office/officeart/2005/8/layout/chevron1"/>
    <dgm:cxn modelId="{68FC68A2-4326-4756-B758-D44FDF3974F6}" srcId="{67013EC6-1097-459B-B140-E831F539D52A}" destId="{F552FE00-4E30-441F-A1E0-85C12536C45B}" srcOrd="6" destOrd="0" parTransId="{AE1026C9-9CAE-4CB6-B44E-33BD3CD669D5}" sibTransId="{3EF47589-BA5D-4BE0-A826-78889FEE51B7}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0861BBB7-DD87-4ADB-907B-EF37363CCACE}" type="presOf" srcId="{69B6576F-ACC5-427E-ABA8-6D7C32AC4DB6}" destId="{EA8A6A7F-429E-430B-90E7-1D65CAF998E8}" srcOrd="0" destOrd="0" presId="urn:microsoft.com/office/officeart/2005/8/layout/chevron1"/>
    <dgm:cxn modelId="{1C61499F-A90B-4242-8340-D7FED7DFC65C}" type="presOf" srcId="{8D466A30-8A33-4177-BCC8-4DCD17FB22F4}" destId="{E2569A20-D040-4A65-80ED-095D9D2727D1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49C98A15-A18D-4D1B-B9BF-1357881FB7BA}" type="presOf" srcId="{26692324-74A4-484F-B89D-04138F6B2639}" destId="{7A621747-5729-4206-8BB1-74E6BDF3AA42}" srcOrd="0" destOrd="0" presId="urn:microsoft.com/office/officeart/2005/8/layout/chevron1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A0A86457-2F44-4CC7-8191-538F2CB58ABB}" type="presOf" srcId="{D6FA7AE3-0245-4BCE-A9A8-05FE2C07401F}" destId="{55089FB7-D909-4695-960C-52507E6E1C2F}" srcOrd="0" destOrd="0" presId="urn:microsoft.com/office/officeart/2005/8/layout/chevron1"/>
    <dgm:cxn modelId="{53E3EE76-4854-475E-9CC6-A805C42F2678}" srcId="{67013EC6-1097-459B-B140-E831F539D52A}" destId="{D3F2DF59-963E-4087-8A13-8B08AB807A0F}" srcOrd="7" destOrd="0" parTransId="{8F81781C-5B0A-492D-B474-6FB859EAD458}" sibTransId="{D89CBED0-7955-44AB-8259-5F776FEC7F67}"/>
    <dgm:cxn modelId="{A0603B56-13D9-49E5-8E49-3DB67137AD96}" srcId="{67013EC6-1097-459B-B140-E831F539D52A}" destId="{D6FA7AE3-0245-4BCE-A9A8-05FE2C07401F}" srcOrd="5" destOrd="0" parTransId="{E2534DEA-1E92-4A08-829A-E9C6680AA47B}" sibTransId="{CCBC22D2-3B01-4861-8B04-AC9B4ADF6705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C06DDDBF-5750-4441-9111-A12297B0B54A}" type="presOf" srcId="{67013EC6-1097-459B-B140-E831F539D52A}" destId="{C9DC8D7F-6E35-48BC-9ADC-0AB1D58B5B94}" srcOrd="0" destOrd="0" presId="urn:microsoft.com/office/officeart/2005/8/layout/chevron1"/>
    <dgm:cxn modelId="{D1EB9BD2-9DE2-4AE1-A588-C77BC340D04D}" type="presOf" srcId="{D41414F5-2AD6-49F6-A8E9-8A5320094721}" destId="{ED047E95-CA07-45F8-B1D2-EB2E44BB9E1C}" srcOrd="0" destOrd="0" presId="urn:microsoft.com/office/officeart/2005/8/layout/chevron1"/>
    <dgm:cxn modelId="{44680C0E-7988-4D10-A7DF-552235854D1D}" type="presOf" srcId="{D3F2DF59-963E-4087-8A13-8B08AB807A0F}" destId="{DF8621BB-060E-42C0-9EBF-DC8C44F6A39A}" srcOrd="0" destOrd="0" presId="urn:microsoft.com/office/officeart/2005/8/layout/chevron1"/>
    <dgm:cxn modelId="{AD9BE692-7CC0-4C71-BA33-07A3A710565B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4672B120-3310-4B08-A594-DEC204677885}" type="presParOf" srcId="{C9DC8D7F-6E35-48BC-9ADC-0AB1D58B5B94}" destId="{7A621747-5729-4206-8BB1-74E6BDF3AA42}" srcOrd="0" destOrd="0" presId="urn:microsoft.com/office/officeart/2005/8/layout/chevron1"/>
    <dgm:cxn modelId="{89C7CB60-5285-4F3D-8E28-CB12B2DA38B2}" type="presParOf" srcId="{C9DC8D7F-6E35-48BC-9ADC-0AB1D58B5B94}" destId="{66906A19-3308-439A-8312-A478E42A3773}" srcOrd="1" destOrd="0" presId="urn:microsoft.com/office/officeart/2005/8/layout/chevron1"/>
    <dgm:cxn modelId="{D7E76FE4-853C-419E-9ED8-C8B9CAC007C4}" type="presParOf" srcId="{C9DC8D7F-6E35-48BC-9ADC-0AB1D58B5B94}" destId="{ED047E95-CA07-45F8-B1D2-EB2E44BB9E1C}" srcOrd="2" destOrd="0" presId="urn:microsoft.com/office/officeart/2005/8/layout/chevron1"/>
    <dgm:cxn modelId="{E04E548F-1248-4CEF-92E0-A03FC68F4EA0}" type="presParOf" srcId="{C9DC8D7F-6E35-48BC-9ADC-0AB1D58B5B94}" destId="{2FBCACB6-6C02-4A2D-B164-335F4B52080E}" srcOrd="3" destOrd="0" presId="urn:microsoft.com/office/officeart/2005/8/layout/chevron1"/>
    <dgm:cxn modelId="{09C7FEF8-3AA3-4DA6-9D53-31FED5204C7D}" type="presParOf" srcId="{C9DC8D7F-6E35-48BC-9ADC-0AB1D58B5B94}" destId="{89FBDF15-C243-4B50-AE08-93678740F889}" srcOrd="4" destOrd="0" presId="urn:microsoft.com/office/officeart/2005/8/layout/chevron1"/>
    <dgm:cxn modelId="{9B2E86D7-9709-4F0E-BADE-8822936BB37D}" type="presParOf" srcId="{C9DC8D7F-6E35-48BC-9ADC-0AB1D58B5B94}" destId="{FDD02967-6E90-4122-9174-B7501C27237C}" srcOrd="5" destOrd="0" presId="urn:microsoft.com/office/officeart/2005/8/layout/chevron1"/>
    <dgm:cxn modelId="{D05AB7EE-6EC9-400F-93CC-2C620F5CF944}" type="presParOf" srcId="{C9DC8D7F-6E35-48BC-9ADC-0AB1D58B5B94}" destId="{EA8A6A7F-429E-430B-90E7-1D65CAF998E8}" srcOrd="6" destOrd="0" presId="urn:microsoft.com/office/officeart/2005/8/layout/chevron1"/>
    <dgm:cxn modelId="{D3DC2F40-3205-4807-8F7B-C3885C15122D}" type="presParOf" srcId="{C9DC8D7F-6E35-48BC-9ADC-0AB1D58B5B94}" destId="{A1A523E9-8E49-4984-BC25-BD0DB3152DCD}" srcOrd="7" destOrd="0" presId="urn:microsoft.com/office/officeart/2005/8/layout/chevron1"/>
    <dgm:cxn modelId="{4A68F96B-3C2B-49E9-B469-93E0692FC3E4}" type="presParOf" srcId="{C9DC8D7F-6E35-48BC-9ADC-0AB1D58B5B94}" destId="{E2569A20-D040-4A65-80ED-095D9D2727D1}" srcOrd="8" destOrd="0" presId="urn:microsoft.com/office/officeart/2005/8/layout/chevron1"/>
    <dgm:cxn modelId="{21D439B1-D903-4B82-A356-C1F3897AC18B}" type="presParOf" srcId="{C9DC8D7F-6E35-48BC-9ADC-0AB1D58B5B94}" destId="{88CDF4E7-8FDB-43E5-A764-48A8DF3D54A6}" srcOrd="9" destOrd="0" presId="urn:microsoft.com/office/officeart/2005/8/layout/chevron1"/>
    <dgm:cxn modelId="{341E9E2C-46DF-4F28-94E2-A696115CB6C2}" type="presParOf" srcId="{C9DC8D7F-6E35-48BC-9ADC-0AB1D58B5B94}" destId="{55089FB7-D909-4695-960C-52507E6E1C2F}" srcOrd="10" destOrd="0" presId="urn:microsoft.com/office/officeart/2005/8/layout/chevron1"/>
    <dgm:cxn modelId="{2B42043A-5C6A-4BED-8789-B2BFDE4318E3}" type="presParOf" srcId="{C9DC8D7F-6E35-48BC-9ADC-0AB1D58B5B94}" destId="{EE3FA53C-4BF0-47C9-8BD4-57B6184B893F}" srcOrd="11" destOrd="0" presId="urn:microsoft.com/office/officeart/2005/8/layout/chevron1"/>
    <dgm:cxn modelId="{42FF11A7-B419-46FE-A5D6-95D04EC98F03}" type="presParOf" srcId="{C9DC8D7F-6E35-48BC-9ADC-0AB1D58B5B94}" destId="{D8ACFE08-F178-43B3-9B64-F56285320D7F}" srcOrd="12" destOrd="0" presId="urn:microsoft.com/office/officeart/2005/8/layout/chevron1"/>
    <dgm:cxn modelId="{2095CB1A-0503-44E2-B137-C6906E877FBB}" type="presParOf" srcId="{C9DC8D7F-6E35-48BC-9ADC-0AB1D58B5B94}" destId="{F7CBA8C6-A0C0-42E5-8BBD-6254D3EF9876}" srcOrd="13" destOrd="0" presId="urn:microsoft.com/office/officeart/2005/8/layout/chevron1"/>
    <dgm:cxn modelId="{7FD9369F-3C5B-4A94-871F-E8EF95357BBF}" type="presParOf" srcId="{C9DC8D7F-6E35-48BC-9ADC-0AB1D58B5B94}" destId="{DF8621BB-060E-42C0-9EBF-DC8C44F6A39A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F552FE00-4E30-441F-A1E0-85C12536C45B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E1026C9-9CAE-4CB6-B44E-33BD3CD669D5}" type="parTrans" cxnId="{68FC68A2-4326-4756-B758-D44FDF3974F6}">
      <dgm:prSet/>
      <dgm:spPr/>
      <dgm:t>
        <a:bodyPr/>
        <a:lstStyle/>
        <a:p>
          <a:endParaRPr lang="fr-FR"/>
        </a:p>
      </dgm:t>
    </dgm:pt>
    <dgm:pt modelId="{3EF47589-BA5D-4BE0-A826-78889FEE51B7}" type="sibTrans" cxnId="{68FC68A2-4326-4756-B758-D44FDF3974F6}">
      <dgm:prSet/>
      <dgm:spPr/>
      <dgm:t>
        <a:bodyPr/>
        <a:lstStyle/>
        <a:p>
          <a:endParaRPr lang="fr-FR"/>
        </a:p>
      </dgm:t>
    </dgm:pt>
    <dgm:pt modelId="{D3F2DF59-963E-4087-8A13-8B08AB807A0F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8F81781C-5B0A-492D-B474-6FB859EAD458}" type="parTrans" cxnId="{53E3EE76-4854-475E-9CC6-A805C42F2678}">
      <dgm:prSet/>
      <dgm:spPr/>
      <dgm:t>
        <a:bodyPr/>
        <a:lstStyle/>
        <a:p>
          <a:endParaRPr lang="fr-FR"/>
        </a:p>
      </dgm:t>
    </dgm:pt>
    <dgm:pt modelId="{D89CBED0-7955-44AB-8259-5F776FEC7F67}" type="sibTrans" cxnId="{53E3EE76-4854-475E-9CC6-A805C42F2678}">
      <dgm:prSet/>
      <dgm:spPr/>
      <dgm:t>
        <a:bodyPr/>
        <a:lstStyle/>
        <a:p>
          <a:endParaRPr lang="fr-FR"/>
        </a:p>
      </dgm:t>
    </dgm:pt>
    <dgm:pt modelId="{B91B1B6F-713E-4B54-BCE2-95FC1D72F6C3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9D7DE4BB-EC58-44FA-8F3F-494846C7076B}" type="parTrans" cxnId="{733FD2DB-BFEE-478F-A905-F9CE8CDD09CC}">
      <dgm:prSet/>
      <dgm:spPr/>
      <dgm:t>
        <a:bodyPr/>
        <a:lstStyle/>
        <a:p>
          <a:endParaRPr lang="fr-FR"/>
        </a:p>
      </dgm:t>
    </dgm:pt>
    <dgm:pt modelId="{C7935CD6-D6F9-47BC-BB74-0DCDEABF8CD0}" type="sibTrans" cxnId="{733FD2DB-BFEE-478F-A905-F9CE8CDD09C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418F764E-BD9B-4503-9396-1CEE907543E4}" type="pres">
      <dgm:prSet presAssocID="{B91B1B6F-713E-4B54-BCE2-95FC1D72F6C3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898E7A5-83A1-41C0-9005-BA8008AB9810}" type="pres">
      <dgm:prSet presAssocID="{C7935CD6-D6F9-47BC-BB74-0DCDEABF8CD0}" presName="parTxOnlySpace" presStyleCnt="0"/>
      <dgm:spPr/>
    </dgm:pt>
    <dgm:pt modelId="{D8ACFE08-F178-43B3-9B64-F56285320D7F}" type="pres">
      <dgm:prSet presAssocID="{F552FE00-4E30-441F-A1E0-85C12536C45B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CBA8C6-A0C0-42E5-8BBD-6254D3EF9876}" type="pres">
      <dgm:prSet presAssocID="{3EF47589-BA5D-4BE0-A826-78889FEE51B7}" presName="parTxOnlySpace" presStyleCnt="0"/>
      <dgm:spPr/>
    </dgm:pt>
    <dgm:pt modelId="{DF8621BB-060E-42C0-9EBF-DC8C44F6A39A}" type="pres">
      <dgm:prSet presAssocID="{D3F2DF59-963E-4087-8A13-8B08AB807A0F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8FC68A2-4326-4756-B758-D44FDF3974F6}" srcId="{67013EC6-1097-459B-B140-E831F539D52A}" destId="{F552FE00-4E30-441F-A1E0-85C12536C45B}" srcOrd="6" destOrd="0" parTransId="{AE1026C9-9CAE-4CB6-B44E-33BD3CD669D5}" sibTransId="{3EF47589-BA5D-4BE0-A826-78889FEE51B7}"/>
    <dgm:cxn modelId="{53E3EE76-4854-475E-9CC6-A805C42F2678}" srcId="{67013EC6-1097-459B-B140-E831F539D52A}" destId="{D3F2DF59-963E-4087-8A13-8B08AB807A0F}" srcOrd="7" destOrd="0" parTransId="{8F81781C-5B0A-492D-B474-6FB859EAD458}" sibTransId="{D89CBED0-7955-44AB-8259-5F776FEC7F67}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08A9E884-899D-4F90-8A1A-BDA553F68DF0}" type="presOf" srcId="{26692324-74A4-484F-B89D-04138F6B2639}" destId="{7A621747-5729-4206-8BB1-74E6BDF3AA42}" srcOrd="0" destOrd="0" presId="urn:microsoft.com/office/officeart/2005/8/layout/chevron1"/>
    <dgm:cxn modelId="{60775727-5AD2-4FC1-A7C6-7AF69538EC61}" type="presOf" srcId="{8D466A30-8A33-4177-BCC8-4DCD17FB22F4}" destId="{E2569A20-D040-4A65-80ED-095D9D2727D1}" srcOrd="0" destOrd="0" presId="urn:microsoft.com/office/officeart/2005/8/layout/chevron1"/>
    <dgm:cxn modelId="{3937F957-3AB3-402B-AA0C-3A6F5DA887E6}" type="presOf" srcId="{D3F2DF59-963E-4087-8A13-8B08AB807A0F}" destId="{DF8621BB-060E-42C0-9EBF-DC8C44F6A39A}" srcOrd="0" destOrd="0" presId="urn:microsoft.com/office/officeart/2005/8/layout/chevron1"/>
    <dgm:cxn modelId="{0FCDA3A6-A7EE-4F65-97C4-8D5D798E5328}" type="presOf" srcId="{F552FE00-4E30-441F-A1E0-85C12536C45B}" destId="{D8ACFE08-F178-43B3-9B64-F56285320D7F}" srcOrd="0" destOrd="0" presId="urn:microsoft.com/office/officeart/2005/8/layout/chevron1"/>
    <dgm:cxn modelId="{BBE95B38-85D4-4DD1-AA8E-17629948F1F3}" type="presOf" srcId="{D01875E2-DFFD-44FC-B837-BEAC04CE05E9}" destId="{89FBDF15-C243-4B50-AE08-93678740F889}" srcOrd="0" destOrd="0" presId="urn:microsoft.com/office/officeart/2005/8/layout/chevron1"/>
    <dgm:cxn modelId="{5BBFF606-A63C-43C4-962F-37C81458475C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211D6414-672B-47D7-8FD1-34FDD0DD1EC3}" type="presOf" srcId="{D41414F5-2AD6-49F6-A8E9-8A5320094721}" destId="{ED047E95-CA07-45F8-B1D2-EB2E44BB9E1C}" srcOrd="0" destOrd="0" presId="urn:microsoft.com/office/officeart/2005/8/layout/chevron1"/>
    <dgm:cxn modelId="{FABE33C8-9C88-4655-B013-EC6BDADA896A}" type="presOf" srcId="{B91B1B6F-713E-4B54-BCE2-95FC1D72F6C3}" destId="{418F764E-BD9B-4503-9396-1CEE907543E4}" srcOrd="0" destOrd="0" presId="urn:microsoft.com/office/officeart/2005/8/layout/chevron1"/>
    <dgm:cxn modelId="{5622B0FE-023C-4502-B5BA-6E728E47D2DF}" type="presOf" srcId="{69B6576F-ACC5-427E-ABA8-6D7C32AC4DB6}" destId="{EA8A6A7F-429E-430B-90E7-1D65CAF998E8}" srcOrd="0" destOrd="0" presId="urn:microsoft.com/office/officeart/2005/8/layout/chevron1"/>
    <dgm:cxn modelId="{733FD2DB-BFEE-478F-A905-F9CE8CDD09CC}" srcId="{67013EC6-1097-459B-B140-E831F539D52A}" destId="{B91B1B6F-713E-4B54-BCE2-95FC1D72F6C3}" srcOrd="5" destOrd="0" parTransId="{9D7DE4BB-EC58-44FA-8F3F-494846C7076B}" sibTransId="{C7935CD6-D6F9-47BC-BB74-0DCDEABF8CD0}"/>
    <dgm:cxn modelId="{DC12ACC5-8AD9-4D67-A142-72A57DBF4F49}" type="presParOf" srcId="{C9DC8D7F-6E35-48BC-9ADC-0AB1D58B5B94}" destId="{7A621747-5729-4206-8BB1-74E6BDF3AA42}" srcOrd="0" destOrd="0" presId="urn:microsoft.com/office/officeart/2005/8/layout/chevron1"/>
    <dgm:cxn modelId="{42563F78-0D46-4D9B-A747-EC932A8D2519}" type="presParOf" srcId="{C9DC8D7F-6E35-48BC-9ADC-0AB1D58B5B94}" destId="{66906A19-3308-439A-8312-A478E42A3773}" srcOrd="1" destOrd="0" presId="urn:microsoft.com/office/officeart/2005/8/layout/chevron1"/>
    <dgm:cxn modelId="{3ED91767-8BF1-4E01-B2A8-6995C85DDD1A}" type="presParOf" srcId="{C9DC8D7F-6E35-48BC-9ADC-0AB1D58B5B94}" destId="{ED047E95-CA07-45F8-B1D2-EB2E44BB9E1C}" srcOrd="2" destOrd="0" presId="urn:microsoft.com/office/officeart/2005/8/layout/chevron1"/>
    <dgm:cxn modelId="{C206FDD8-156B-4477-A68E-C0897E40F7D8}" type="presParOf" srcId="{C9DC8D7F-6E35-48BC-9ADC-0AB1D58B5B94}" destId="{2FBCACB6-6C02-4A2D-B164-335F4B52080E}" srcOrd="3" destOrd="0" presId="urn:microsoft.com/office/officeart/2005/8/layout/chevron1"/>
    <dgm:cxn modelId="{017935B5-BF2F-4C42-ACDA-E8C6FA2F4BB0}" type="presParOf" srcId="{C9DC8D7F-6E35-48BC-9ADC-0AB1D58B5B94}" destId="{89FBDF15-C243-4B50-AE08-93678740F889}" srcOrd="4" destOrd="0" presId="urn:microsoft.com/office/officeart/2005/8/layout/chevron1"/>
    <dgm:cxn modelId="{E74D8FA5-28D9-4E7A-B510-E5AF23B938BC}" type="presParOf" srcId="{C9DC8D7F-6E35-48BC-9ADC-0AB1D58B5B94}" destId="{FDD02967-6E90-4122-9174-B7501C27237C}" srcOrd="5" destOrd="0" presId="urn:microsoft.com/office/officeart/2005/8/layout/chevron1"/>
    <dgm:cxn modelId="{490AAB33-E1E8-4916-8A28-28214CB2B3BF}" type="presParOf" srcId="{C9DC8D7F-6E35-48BC-9ADC-0AB1D58B5B94}" destId="{EA8A6A7F-429E-430B-90E7-1D65CAF998E8}" srcOrd="6" destOrd="0" presId="urn:microsoft.com/office/officeart/2005/8/layout/chevron1"/>
    <dgm:cxn modelId="{00D63568-C5E5-41F2-B80C-54E2D4C84992}" type="presParOf" srcId="{C9DC8D7F-6E35-48BC-9ADC-0AB1D58B5B94}" destId="{A1A523E9-8E49-4984-BC25-BD0DB3152DCD}" srcOrd="7" destOrd="0" presId="urn:microsoft.com/office/officeart/2005/8/layout/chevron1"/>
    <dgm:cxn modelId="{2BE13060-2169-4017-81F9-3F879031E8B6}" type="presParOf" srcId="{C9DC8D7F-6E35-48BC-9ADC-0AB1D58B5B94}" destId="{E2569A20-D040-4A65-80ED-095D9D2727D1}" srcOrd="8" destOrd="0" presId="urn:microsoft.com/office/officeart/2005/8/layout/chevron1"/>
    <dgm:cxn modelId="{D6759D56-9B0E-4211-85B0-360E48BF111E}" type="presParOf" srcId="{C9DC8D7F-6E35-48BC-9ADC-0AB1D58B5B94}" destId="{88CDF4E7-8FDB-43E5-A764-48A8DF3D54A6}" srcOrd="9" destOrd="0" presId="urn:microsoft.com/office/officeart/2005/8/layout/chevron1"/>
    <dgm:cxn modelId="{A16455AA-E015-41A3-BF94-1D733F167A83}" type="presParOf" srcId="{C9DC8D7F-6E35-48BC-9ADC-0AB1D58B5B94}" destId="{418F764E-BD9B-4503-9396-1CEE907543E4}" srcOrd="10" destOrd="0" presId="urn:microsoft.com/office/officeart/2005/8/layout/chevron1"/>
    <dgm:cxn modelId="{926025B8-959E-45B9-916A-6A1918968A17}" type="presParOf" srcId="{C9DC8D7F-6E35-48BC-9ADC-0AB1D58B5B94}" destId="{1898E7A5-83A1-41C0-9005-BA8008AB9810}" srcOrd="11" destOrd="0" presId="urn:microsoft.com/office/officeart/2005/8/layout/chevron1"/>
    <dgm:cxn modelId="{9ACF92D6-B21A-4BFA-A170-A52DCF54E8C9}" type="presParOf" srcId="{C9DC8D7F-6E35-48BC-9ADC-0AB1D58B5B94}" destId="{D8ACFE08-F178-43B3-9B64-F56285320D7F}" srcOrd="12" destOrd="0" presId="urn:microsoft.com/office/officeart/2005/8/layout/chevron1"/>
    <dgm:cxn modelId="{E8777A8A-5008-49EA-9E29-CE52B16DD62D}" type="presParOf" srcId="{C9DC8D7F-6E35-48BC-9ADC-0AB1D58B5B94}" destId="{F7CBA8C6-A0C0-42E5-8BBD-6254D3EF9876}" srcOrd="13" destOrd="0" presId="urn:microsoft.com/office/officeart/2005/8/layout/chevron1"/>
    <dgm:cxn modelId="{05D256F0-3CA9-4440-A7A4-B34EA24DE2EE}" type="presParOf" srcId="{C9DC8D7F-6E35-48BC-9ADC-0AB1D58B5B94}" destId="{DF8621BB-060E-42C0-9EBF-DC8C44F6A39A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F552FE00-4E30-441F-A1E0-85C12536C45B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E1026C9-9CAE-4CB6-B44E-33BD3CD669D5}" type="parTrans" cxnId="{68FC68A2-4326-4756-B758-D44FDF3974F6}">
      <dgm:prSet/>
      <dgm:spPr/>
      <dgm:t>
        <a:bodyPr/>
        <a:lstStyle/>
        <a:p>
          <a:endParaRPr lang="fr-FR"/>
        </a:p>
      </dgm:t>
    </dgm:pt>
    <dgm:pt modelId="{3EF47589-BA5D-4BE0-A826-78889FEE51B7}" type="sibTrans" cxnId="{68FC68A2-4326-4756-B758-D44FDF3974F6}">
      <dgm:prSet/>
      <dgm:spPr/>
      <dgm:t>
        <a:bodyPr/>
        <a:lstStyle/>
        <a:p>
          <a:endParaRPr lang="fr-FR"/>
        </a:p>
      </dgm:t>
    </dgm:pt>
    <dgm:pt modelId="{D3F2DF59-963E-4087-8A13-8B08AB807A0F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8F81781C-5B0A-492D-B474-6FB859EAD458}" type="parTrans" cxnId="{53E3EE76-4854-475E-9CC6-A805C42F2678}">
      <dgm:prSet/>
      <dgm:spPr/>
      <dgm:t>
        <a:bodyPr/>
        <a:lstStyle/>
        <a:p>
          <a:endParaRPr lang="fr-FR"/>
        </a:p>
      </dgm:t>
    </dgm:pt>
    <dgm:pt modelId="{D89CBED0-7955-44AB-8259-5F776FEC7F67}" type="sibTrans" cxnId="{53E3EE76-4854-475E-9CC6-A805C42F2678}">
      <dgm:prSet/>
      <dgm:spPr/>
      <dgm:t>
        <a:bodyPr/>
        <a:lstStyle/>
        <a:p>
          <a:endParaRPr lang="fr-FR"/>
        </a:p>
      </dgm:t>
    </dgm:pt>
    <dgm:pt modelId="{735839E6-C91D-41E6-9DAC-BD260C1F66C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E28BF02D-3998-4FEE-BFD3-30CD9DB5ACD4}" type="parTrans" cxnId="{FB174AEC-C80D-4006-974E-9627B05D4A67}">
      <dgm:prSet/>
      <dgm:spPr/>
      <dgm:t>
        <a:bodyPr/>
        <a:lstStyle/>
        <a:p>
          <a:endParaRPr lang="fr-FR"/>
        </a:p>
      </dgm:t>
    </dgm:pt>
    <dgm:pt modelId="{1F98BFF4-635B-4C4B-80CE-399CDD2537FA}" type="sibTrans" cxnId="{FB174AEC-C80D-4006-974E-9627B05D4A67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9DE9DBA8-A65C-4FB7-A213-5E0E08B2C086}" type="pres">
      <dgm:prSet presAssocID="{735839E6-C91D-41E6-9DAC-BD260C1F66C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0129875-0D59-4415-8B00-7A86C2A2DC56}" type="pres">
      <dgm:prSet presAssocID="{1F98BFF4-635B-4C4B-80CE-399CDD2537FA}" presName="parTxOnlySpace" presStyleCnt="0"/>
      <dgm:spPr/>
    </dgm:pt>
    <dgm:pt modelId="{D8ACFE08-F178-43B3-9B64-F56285320D7F}" type="pres">
      <dgm:prSet presAssocID="{F552FE00-4E30-441F-A1E0-85C12536C45B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CBA8C6-A0C0-42E5-8BBD-6254D3EF9876}" type="pres">
      <dgm:prSet presAssocID="{3EF47589-BA5D-4BE0-A826-78889FEE51B7}" presName="parTxOnlySpace" presStyleCnt="0"/>
      <dgm:spPr/>
    </dgm:pt>
    <dgm:pt modelId="{DF8621BB-060E-42C0-9EBF-DC8C44F6A39A}" type="pres">
      <dgm:prSet presAssocID="{D3F2DF59-963E-4087-8A13-8B08AB807A0F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8FC68A2-4326-4756-B758-D44FDF3974F6}" srcId="{67013EC6-1097-459B-B140-E831F539D52A}" destId="{F552FE00-4E30-441F-A1E0-85C12536C45B}" srcOrd="6" destOrd="0" parTransId="{AE1026C9-9CAE-4CB6-B44E-33BD3CD669D5}" sibTransId="{3EF47589-BA5D-4BE0-A826-78889FEE51B7}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E6E7B2C-B026-482C-A192-6BEA6BA38102}" type="presOf" srcId="{D3F2DF59-963E-4087-8A13-8B08AB807A0F}" destId="{DF8621BB-060E-42C0-9EBF-DC8C44F6A39A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2EEAAE5A-DBE7-4E16-9113-BD97127E19C2}" type="presOf" srcId="{67013EC6-1097-459B-B140-E831F539D52A}" destId="{C9DC8D7F-6E35-48BC-9ADC-0AB1D58B5B94}" srcOrd="0" destOrd="0" presId="urn:microsoft.com/office/officeart/2005/8/layout/chevron1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805DA531-DA84-4A9A-8F58-3F165FA34301}" type="presOf" srcId="{26692324-74A4-484F-B89D-04138F6B2639}" destId="{7A621747-5729-4206-8BB1-74E6BDF3AA42}" srcOrd="0" destOrd="0" presId="urn:microsoft.com/office/officeart/2005/8/layout/chevron1"/>
    <dgm:cxn modelId="{53E3EE76-4854-475E-9CC6-A805C42F2678}" srcId="{67013EC6-1097-459B-B140-E831F539D52A}" destId="{D3F2DF59-963E-4087-8A13-8B08AB807A0F}" srcOrd="7" destOrd="0" parTransId="{8F81781C-5B0A-492D-B474-6FB859EAD458}" sibTransId="{D89CBED0-7955-44AB-8259-5F776FEC7F6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2F963825-F903-4107-AB22-E57418937574}" type="presOf" srcId="{D41414F5-2AD6-49F6-A8E9-8A5320094721}" destId="{ED047E95-CA07-45F8-B1D2-EB2E44BB9E1C}" srcOrd="0" destOrd="0" presId="urn:microsoft.com/office/officeart/2005/8/layout/chevron1"/>
    <dgm:cxn modelId="{FB174AEC-C80D-4006-974E-9627B05D4A67}" srcId="{67013EC6-1097-459B-B140-E831F539D52A}" destId="{735839E6-C91D-41E6-9DAC-BD260C1F66C9}" srcOrd="5" destOrd="0" parTransId="{E28BF02D-3998-4FEE-BFD3-30CD9DB5ACD4}" sibTransId="{1F98BFF4-635B-4C4B-80CE-399CDD2537FA}"/>
    <dgm:cxn modelId="{4C26545E-97C3-4798-A4E6-0ED39D0270DA}" type="presOf" srcId="{D01875E2-DFFD-44FC-B837-BEAC04CE05E9}" destId="{89FBDF15-C243-4B50-AE08-93678740F889}" srcOrd="0" destOrd="0" presId="urn:microsoft.com/office/officeart/2005/8/layout/chevron1"/>
    <dgm:cxn modelId="{DE2390EB-442C-41CB-A796-DDD2B028D0A7}" type="presOf" srcId="{8D466A30-8A33-4177-BCC8-4DCD17FB22F4}" destId="{E2569A20-D040-4A65-80ED-095D9D2727D1}" srcOrd="0" destOrd="0" presId="urn:microsoft.com/office/officeart/2005/8/layout/chevron1"/>
    <dgm:cxn modelId="{F8486E38-7D06-4DA0-AFE3-C303142B8888}" type="presOf" srcId="{F552FE00-4E30-441F-A1E0-85C12536C45B}" destId="{D8ACFE08-F178-43B3-9B64-F56285320D7F}" srcOrd="0" destOrd="0" presId="urn:microsoft.com/office/officeart/2005/8/layout/chevron1"/>
    <dgm:cxn modelId="{832E91F4-E87F-4296-9245-679380682667}" type="presOf" srcId="{735839E6-C91D-41E6-9DAC-BD260C1F66C9}" destId="{9DE9DBA8-A65C-4FB7-A213-5E0E08B2C086}" srcOrd="0" destOrd="0" presId="urn:microsoft.com/office/officeart/2005/8/layout/chevron1"/>
    <dgm:cxn modelId="{3BD2B7A9-2D47-4765-AD9F-D6860ABF84C4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D1646A3-A064-42FB-B10F-C63CC99EE9E8}" type="presParOf" srcId="{C9DC8D7F-6E35-48BC-9ADC-0AB1D58B5B94}" destId="{7A621747-5729-4206-8BB1-74E6BDF3AA42}" srcOrd="0" destOrd="0" presId="urn:microsoft.com/office/officeart/2005/8/layout/chevron1"/>
    <dgm:cxn modelId="{BF706180-37FC-4245-9794-E6289C30CC86}" type="presParOf" srcId="{C9DC8D7F-6E35-48BC-9ADC-0AB1D58B5B94}" destId="{66906A19-3308-439A-8312-A478E42A3773}" srcOrd="1" destOrd="0" presId="urn:microsoft.com/office/officeart/2005/8/layout/chevron1"/>
    <dgm:cxn modelId="{DA9D5B7A-8CBD-47DB-884A-EE3FEC2B436A}" type="presParOf" srcId="{C9DC8D7F-6E35-48BC-9ADC-0AB1D58B5B94}" destId="{ED047E95-CA07-45F8-B1D2-EB2E44BB9E1C}" srcOrd="2" destOrd="0" presId="urn:microsoft.com/office/officeart/2005/8/layout/chevron1"/>
    <dgm:cxn modelId="{CB6DFDB0-91F5-4BCC-AB62-5160292ECDC1}" type="presParOf" srcId="{C9DC8D7F-6E35-48BC-9ADC-0AB1D58B5B94}" destId="{2FBCACB6-6C02-4A2D-B164-335F4B52080E}" srcOrd="3" destOrd="0" presId="urn:microsoft.com/office/officeart/2005/8/layout/chevron1"/>
    <dgm:cxn modelId="{FFC3E3B2-3DCC-4BDC-A9FB-395586AB374A}" type="presParOf" srcId="{C9DC8D7F-6E35-48BC-9ADC-0AB1D58B5B94}" destId="{89FBDF15-C243-4B50-AE08-93678740F889}" srcOrd="4" destOrd="0" presId="urn:microsoft.com/office/officeart/2005/8/layout/chevron1"/>
    <dgm:cxn modelId="{646562A9-5C2B-4622-AED8-FA26C16BFC2D}" type="presParOf" srcId="{C9DC8D7F-6E35-48BC-9ADC-0AB1D58B5B94}" destId="{FDD02967-6E90-4122-9174-B7501C27237C}" srcOrd="5" destOrd="0" presId="urn:microsoft.com/office/officeart/2005/8/layout/chevron1"/>
    <dgm:cxn modelId="{9C8F1B60-4E42-44B0-951A-58C20CBD5439}" type="presParOf" srcId="{C9DC8D7F-6E35-48BC-9ADC-0AB1D58B5B94}" destId="{EA8A6A7F-429E-430B-90E7-1D65CAF998E8}" srcOrd="6" destOrd="0" presId="urn:microsoft.com/office/officeart/2005/8/layout/chevron1"/>
    <dgm:cxn modelId="{04E7F9FF-7D44-4B62-BCFE-60A54FF1DB52}" type="presParOf" srcId="{C9DC8D7F-6E35-48BC-9ADC-0AB1D58B5B94}" destId="{A1A523E9-8E49-4984-BC25-BD0DB3152DCD}" srcOrd="7" destOrd="0" presId="urn:microsoft.com/office/officeart/2005/8/layout/chevron1"/>
    <dgm:cxn modelId="{970851CB-DD21-4D01-9EA4-5F1004393CFC}" type="presParOf" srcId="{C9DC8D7F-6E35-48BC-9ADC-0AB1D58B5B94}" destId="{E2569A20-D040-4A65-80ED-095D9D2727D1}" srcOrd="8" destOrd="0" presId="urn:microsoft.com/office/officeart/2005/8/layout/chevron1"/>
    <dgm:cxn modelId="{93A987F5-E12D-44BC-9A9B-73205D7FDA23}" type="presParOf" srcId="{C9DC8D7F-6E35-48BC-9ADC-0AB1D58B5B94}" destId="{88CDF4E7-8FDB-43E5-A764-48A8DF3D54A6}" srcOrd="9" destOrd="0" presId="urn:microsoft.com/office/officeart/2005/8/layout/chevron1"/>
    <dgm:cxn modelId="{9783E5ED-5D0A-475E-93B7-AF6418CBC3A7}" type="presParOf" srcId="{C9DC8D7F-6E35-48BC-9ADC-0AB1D58B5B94}" destId="{9DE9DBA8-A65C-4FB7-A213-5E0E08B2C086}" srcOrd="10" destOrd="0" presId="urn:microsoft.com/office/officeart/2005/8/layout/chevron1"/>
    <dgm:cxn modelId="{7FBDD32A-356C-4FE1-9512-144C5DFD6E29}" type="presParOf" srcId="{C9DC8D7F-6E35-48BC-9ADC-0AB1D58B5B94}" destId="{90129875-0D59-4415-8B00-7A86C2A2DC56}" srcOrd="11" destOrd="0" presId="urn:microsoft.com/office/officeart/2005/8/layout/chevron1"/>
    <dgm:cxn modelId="{09A90A8C-D339-4D05-B0E3-F7981285587E}" type="presParOf" srcId="{C9DC8D7F-6E35-48BC-9ADC-0AB1D58B5B94}" destId="{D8ACFE08-F178-43B3-9B64-F56285320D7F}" srcOrd="12" destOrd="0" presId="urn:microsoft.com/office/officeart/2005/8/layout/chevron1"/>
    <dgm:cxn modelId="{D22D9F4F-B958-41A2-8D3F-F3CA42E1CF21}" type="presParOf" srcId="{C9DC8D7F-6E35-48BC-9ADC-0AB1D58B5B94}" destId="{F7CBA8C6-A0C0-42E5-8BBD-6254D3EF9876}" srcOrd="13" destOrd="0" presId="urn:microsoft.com/office/officeart/2005/8/layout/chevron1"/>
    <dgm:cxn modelId="{5FB27D5B-BB2D-433C-9EE4-F21817412DA3}" type="presParOf" srcId="{C9DC8D7F-6E35-48BC-9ADC-0AB1D58B5B94}" destId="{DF8621BB-060E-42C0-9EBF-DC8C44F6A39A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F552FE00-4E30-441F-A1E0-85C12536C45B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E1026C9-9CAE-4CB6-B44E-33BD3CD669D5}" type="parTrans" cxnId="{68FC68A2-4326-4756-B758-D44FDF3974F6}">
      <dgm:prSet/>
      <dgm:spPr/>
      <dgm:t>
        <a:bodyPr/>
        <a:lstStyle/>
        <a:p>
          <a:endParaRPr lang="fr-FR"/>
        </a:p>
      </dgm:t>
    </dgm:pt>
    <dgm:pt modelId="{3EF47589-BA5D-4BE0-A826-78889FEE51B7}" type="sibTrans" cxnId="{68FC68A2-4326-4756-B758-D44FDF3974F6}">
      <dgm:prSet/>
      <dgm:spPr/>
      <dgm:t>
        <a:bodyPr/>
        <a:lstStyle/>
        <a:p>
          <a:endParaRPr lang="fr-FR"/>
        </a:p>
      </dgm:t>
    </dgm:pt>
    <dgm:pt modelId="{D3F2DF59-963E-4087-8A13-8B08AB807A0F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8F81781C-5B0A-492D-B474-6FB859EAD458}" type="parTrans" cxnId="{53E3EE76-4854-475E-9CC6-A805C42F2678}">
      <dgm:prSet/>
      <dgm:spPr/>
      <dgm:t>
        <a:bodyPr/>
        <a:lstStyle/>
        <a:p>
          <a:endParaRPr lang="fr-FR"/>
        </a:p>
      </dgm:t>
    </dgm:pt>
    <dgm:pt modelId="{D89CBED0-7955-44AB-8259-5F776FEC7F67}" type="sibTrans" cxnId="{53E3EE76-4854-475E-9CC6-A805C42F2678}">
      <dgm:prSet/>
      <dgm:spPr/>
      <dgm:t>
        <a:bodyPr/>
        <a:lstStyle/>
        <a:p>
          <a:endParaRPr lang="fr-FR"/>
        </a:p>
      </dgm:t>
    </dgm:pt>
    <dgm:pt modelId="{B0B7CE8A-531C-41B9-B06E-F0B35B5DCC4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B83AAAE8-2AEF-4E67-B43C-DC6C5FAE250C}" type="parTrans" cxnId="{392AA1B7-3220-42CE-9CDF-A90776A5687B}">
      <dgm:prSet/>
      <dgm:spPr/>
      <dgm:t>
        <a:bodyPr/>
        <a:lstStyle/>
        <a:p>
          <a:endParaRPr lang="fr-FR"/>
        </a:p>
      </dgm:t>
    </dgm:pt>
    <dgm:pt modelId="{0A30CCA3-E7AC-4069-91C0-9B4627715C33}" type="sibTrans" cxnId="{392AA1B7-3220-42CE-9CDF-A90776A5687B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F6F98B98-1EB6-495F-A854-F4ACF1ADF85F}" type="pres">
      <dgm:prSet presAssocID="{B0B7CE8A-531C-41B9-B06E-F0B35B5DCC4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F524E62-5266-4470-AB4B-137CA6588325}" type="pres">
      <dgm:prSet presAssocID="{0A30CCA3-E7AC-4069-91C0-9B4627715C33}" presName="parTxOnlySpace" presStyleCnt="0"/>
      <dgm:spPr/>
    </dgm:pt>
    <dgm:pt modelId="{D8ACFE08-F178-43B3-9B64-F56285320D7F}" type="pres">
      <dgm:prSet presAssocID="{F552FE00-4E30-441F-A1E0-85C12536C45B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CBA8C6-A0C0-42E5-8BBD-6254D3EF9876}" type="pres">
      <dgm:prSet presAssocID="{3EF47589-BA5D-4BE0-A826-78889FEE51B7}" presName="parTxOnlySpace" presStyleCnt="0"/>
      <dgm:spPr/>
    </dgm:pt>
    <dgm:pt modelId="{DF8621BB-060E-42C0-9EBF-DC8C44F6A39A}" type="pres">
      <dgm:prSet presAssocID="{D3F2DF59-963E-4087-8A13-8B08AB807A0F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8FC68A2-4326-4756-B758-D44FDF3974F6}" srcId="{67013EC6-1097-459B-B140-E831F539D52A}" destId="{F552FE00-4E30-441F-A1E0-85C12536C45B}" srcOrd="6" destOrd="0" parTransId="{AE1026C9-9CAE-4CB6-B44E-33BD3CD669D5}" sibTransId="{3EF47589-BA5D-4BE0-A826-78889FEE51B7}"/>
    <dgm:cxn modelId="{4608BAE1-BE09-43CA-9EF0-7A242FD2E126}" type="presOf" srcId="{B0B7CE8A-531C-41B9-B06E-F0B35B5DCC40}" destId="{F6F98B98-1EB6-495F-A854-F4ACF1ADF85F}" srcOrd="0" destOrd="0" presId="urn:microsoft.com/office/officeart/2005/8/layout/chevron1"/>
    <dgm:cxn modelId="{53E3EE76-4854-475E-9CC6-A805C42F2678}" srcId="{67013EC6-1097-459B-B140-E831F539D52A}" destId="{D3F2DF59-963E-4087-8A13-8B08AB807A0F}" srcOrd="7" destOrd="0" parTransId="{8F81781C-5B0A-492D-B474-6FB859EAD458}" sibTransId="{D89CBED0-7955-44AB-8259-5F776FEC7F67}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6802AD37-F14C-4AA6-9ED2-10F6ED78B8E0}" type="presOf" srcId="{D01875E2-DFFD-44FC-B837-BEAC04CE05E9}" destId="{89FBDF15-C243-4B50-AE08-93678740F889}" srcOrd="0" destOrd="0" presId="urn:microsoft.com/office/officeart/2005/8/layout/chevron1"/>
    <dgm:cxn modelId="{123D81EE-C641-4F6D-ABED-FD2C3C9F1F6F}" type="presOf" srcId="{69B6576F-ACC5-427E-ABA8-6D7C32AC4DB6}" destId="{EA8A6A7F-429E-430B-90E7-1D65CAF998E8}" srcOrd="0" destOrd="0" presId="urn:microsoft.com/office/officeart/2005/8/layout/chevron1"/>
    <dgm:cxn modelId="{574A16BD-643F-4F2F-88F3-84963D9B81F1}" type="presOf" srcId="{26692324-74A4-484F-B89D-04138F6B2639}" destId="{7A621747-5729-4206-8BB1-74E6BDF3AA42}" srcOrd="0" destOrd="0" presId="urn:microsoft.com/office/officeart/2005/8/layout/chevron1"/>
    <dgm:cxn modelId="{392AA1B7-3220-42CE-9CDF-A90776A5687B}" srcId="{67013EC6-1097-459B-B140-E831F539D52A}" destId="{B0B7CE8A-531C-41B9-B06E-F0B35B5DCC40}" srcOrd="5" destOrd="0" parTransId="{B83AAAE8-2AEF-4E67-B43C-DC6C5FAE250C}" sibTransId="{0A30CCA3-E7AC-4069-91C0-9B4627715C33}"/>
    <dgm:cxn modelId="{33D3C528-FBF9-412F-84AE-A2D5457852D9}" type="presOf" srcId="{67013EC6-1097-459B-B140-E831F539D52A}" destId="{C9DC8D7F-6E35-48BC-9ADC-0AB1D58B5B94}" srcOrd="0" destOrd="0" presId="urn:microsoft.com/office/officeart/2005/8/layout/chevron1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C4183345-E0FC-42DD-8C67-93B642436B86}" type="presOf" srcId="{D41414F5-2AD6-49F6-A8E9-8A5320094721}" destId="{ED047E95-CA07-45F8-B1D2-EB2E44BB9E1C}" srcOrd="0" destOrd="0" presId="urn:microsoft.com/office/officeart/2005/8/layout/chevron1"/>
    <dgm:cxn modelId="{80DB5382-6C85-4F71-8766-E0931EA457C6}" type="presOf" srcId="{8D466A30-8A33-4177-BCC8-4DCD17FB22F4}" destId="{E2569A20-D040-4A65-80ED-095D9D2727D1}" srcOrd="0" destOrd="0" presId="urn:microsoft.com/office/officeart/2005/8/layout/chevron1"/>
    <dgm:cxn modelId="{DB8FA050-0EB0-4919-A865-35770C8086AD}" type="presOf" srcId="{F552FE00-4E30-441F-A1E0-85C12536C45B}" destId="{D8ACFE08-F178-43B3-9B64-F56285320D7F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B815F9D2-D097-4B14-9900-290B04253FE6}" type="presOf" srcId="{D3F2DF59-963E-4087-8A13-8B08AB807A0F}" destId="{DF8621BB-060E-42C0-9EBF-DC8C44F6A39A}" srcOrd="0" destOrd="0" presId="urn:microsoft.com/office/officeart/2005/8/layout/chevron1"/>
    <dgm:cxn modelId="{E61822F9-571E-4E79-AC9C-4BC766AB90E4}" type="presParOf" srcId="{C9DC8D7F-6E35-48BC-9ADC-0AB1D58B5B94}" destId="{7A621747-5729-4206-8BB1-74E6BDF3AA42}" srcOrd="0" destOrd="0" presId="urn:microsoft.com/office/officeart/2005/8/layout/chevron1"/>
    <dgm:cxn modelId="{3BBC76FE-1332-4EE5-A789-24E1E4A813C3}" type="presParOf" srcId="{C9DC8D7F-6E35-48BC-9ADC-0AB1D58B5B94}" destId="{66906A19-3308-439A-8312-A478E42A3773}" srcOrd="1" destOrd="0" presId="urn:microsoft.com/office/officeart/2005/8/layout/chevron1"/>
    <dgm:cxn modelId="{12B104BE-5D6F-4B47-AF4C-6C1292F38712}" type="presParOf" srcId="{C9DC8D7F-6E35-48BC-9ADC-0AB1D58B5B94}" destId="{ED047E95-CA07-45F8-B1D2-EB2E44BB9E1C}" srcOrd="2" destOrd="0" presId="urn:microsoft.com/office/officeart/2005/8/layout/chevron1"/>
    <dgm:cxn modelId="{372CFC03-A90F-4D8C-A5BD-FF20882B1877}" type="presParOf" srcId="{C9DC8D7F-6E35-48BC-9ADC-0AB1D58B5B94}" destId="{2FBCACB6-6C02-4A2D-B164-335F4B52080E}" srcOrd="3" destOrd="0" presId="urn:microsoft.com/office/officeart/2005/8/layout/chevron1"/>
    <dgm:cxn modelId="{4E09854D-EE61-4C5F-A779-2F2750F5459B}" type="presParOf" srcId="{C9DC8D7F-6E35-48BC-9ADC-0AB1D58B5B94}" destId="{89FBDF15-C243-4B50-AE08-93678740F889}" srcOrd="4" destOrd="0" presId="urn:microsoft.com/office/officeart/2005/8/layout/chevron1"/>
    <dgm:cxn modelId="{7CCD3F49-AFED-4495-A610-66C0FA197194}" type="presParOf" srcId="{C9DC8D7F-6E35-48BC-9ADC-0AB1D58B5B94}" destId="{FDD02967-6E90-4122-9174-B7501C27237C}" srcOrd="5" destOrd="0" presId="urn:microsoft.com/office/officeart/2005/8/layout/chevron1"/>
    <dgm:cxn modelId="{8BEBFC93-3F2E-46F9-A050-C9F036C0C5E5}" type="presParOf" srcId="{C9DC8D7F-6E35-48BC-9ADC-0AB1D58B5B94}" destId="{EA8A6A7F-429E-430B-90E7-1D65CAF998E8}" srcOrd="6" destOrd="0" presId="urn:microsoft.com/office/officeart/2005/8/layout/chevron1"/>
    <dgm:cxn modelId="{C85D9370-4541-4297-8629-5220256D95C0}" type="presParOf" srcId="{C9DC8D7F-6E35-48BC-9ADC-0AB1D58B5B94}" destId="{A1A523E9-8E49-4984-BC25-BD0DB3152DCD}" srcOrd="7" destOrd="0" presId="urn:microsoft.com/office/officeart/2005/8/layout/chevron1"/>
    <dgm:cxn modelId="{0DEAA517-359E-4CEB-902E-2BFF31B37B1C}" type="presParOf" srcId="{C9DC8D7F-6E35-48BC-9ADC-0AB1D58B5B94}" destId="{E2569A20-D040-4A65-80ED-095D9D2727D1}" srcOrd="8" destOrd="0" presId="urn:microsoft.com/office/officeart/2005/8/layout/chevron1"/>
    <dgm:cxn modelId="{5AB3FDA2-4559-49C2-B407-1CB7A68A5ACD}" type="presParOf" srcId="{C9DC8D7F-6E35-48BC-9ADC-0AB1D58B5B94}" destId="{88CDF4E7-8FDB-43E5-A764-48A8DF3D54A6}" srcOrd="9" destOrd="0" presId="urn:microsoft.com/office/officeart/2005/8/layout/chevron1"/>
    <dgm:cxn modelId="{C6383220-756B-452E-BCDB-CB87DC6A9F08}" type="presParOf" srcId="{C9DC8D7F-6E35-48BC-9ADC-0AB1D58B5B94}" destId="{F6F98B98-1EB6-495F-A854-F4ACF1ADF85F}" srcOrd="10" destOrd="0" presId="urn:microsoft.com/office/officeart/2005/8/layout/chevron1"/>
    <dgm:cxn modelId="{45C80E4B-918C-4FCA-BC91-02FB268CEF88}" type="presParOf" srcId="{C9DC8D7F-6E35-48BC-9ADC-0AB1D58B5B94}" destId="{3F524E62-5266-4470-AB4B-137CA6588325}" srcOrd="11" destOrd="0" presId="urn:microsoft.com/office/officeart/2005/8/layout/chevron1"/>
    <dgm:cxn modelId="{BB7C2ECA-7312-458A-837C-584A4D845895}" type="presParOf" srcId="{C9DC8D7F-6E35-48BC-9ADC-0AB1D58B5B94}" destId="{D8ACFE08-F178-43B3-9B64-F56285320D7F}" srcOrd="12" destOrd="0" presId="urn:microsoft.com/office/officeart/2005/8/layout/chevron1"/>
    <dgm:cxn modelId="{7C644D77-C5AC-445E-A6FE-5D99B926964C}" type="presParOf" srcId="{C9DC8D7F-6E35-48BC-9ADC-0AB1D58B5B94}" destId="{F7CBA8C6-A0C0-42E5-8BBD-6254D3EF9876}" srcOrd="13" destOrd="0" presId="urn:microsoft.com/office/officeart/2005/8/layout/chevron1"/>
    <dgm:cxn modelId="{AC73CB01-20FC-4B6E-8B3E-19DDEEBBB08C}" type="presParOf" srcId="{C9DC8D7F-6E35-48BC-9ADC-0AB1D58B5B94}" destId="{DF8621BB-060E-42C0-9EBF-DC8C44F6A39A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8CF0263-7139-4E54-98B9-240528544F85}" type="presOf" srcId="{7767D246-AC99-4BB9-BC54-E43E7EA795F6}" destId="{36FD7776-A119-4A0D-B4CE-F897F0E928B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6C86164C-B27D-4355-BDF8-8BC1C72BFD3C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385EC8B7-9C63-4BEE-89B2-1D950C71900A}" type="presOf" srcId="{D41414F5-2AD6-49F6-A8E9-8A5320094721}" destId="{ED047E95-CA07-45F8-B1D2-EB2E44BB9E1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568D2EC9-0322-4794-A4B2-7587254D862E}" type="presOf" srcId="{26692324-74A4-484F-B89D-04138F6B2639}" destId="{7A621747-5729-4206-8BB1-74E6BDF3AA42}" srcOrd="0" destOrd="0" presId="urn:microsoft.com/office/officeart/2005/8/layout/chevron1"/>
    <dgm:cxn modelId="{A3F44A79-A207-4A08-8E67-D4EBFB8378CB}" type="presOf" srcId="{F9DD8445-C12F-4A95-85D5-0303EA99913A}" destId="{FB649BCC-CEA2-4D9B-B155-58A4BBFAE51C}" srcOrd="0" destOrd="0" presId="urn:microsoft.com/office/officeart/2005/8/layout/chevron1"/>
    <dgm:cxn modelId="{77AB0C6E-6C4B-4DAA-A3F5-39A2F190DE6C}" type="presOf" srcId="{67013EC6-1097-459B-B140-E831F539D52A}" destId="{C9DC8D7F-6E35-48BC-9ADC-0AB1D58B5B94}" srcOrd="0" destOrd="0" presId="urn:microsoft.com/office/officeart/2005/8/layout/chevron1"/>
    <dgm:cxn modelId="{62CAEBB2-6382-49B6-B5C0-74654F08B7C4}" type="presOf" srcId="{63C38B30-742A-447D-AEDC-DB0823FECDDC}" destId="{18328266-3AB8-4638-9E3C-0128ACE908FC}" srcOrd="0" destOrd="0" presId="urn:microsoft.com/office/officeart/2005/8/layout/chevron1"/>
    <dgm:cxn modelId="{244C9108-BBE2-4B75-92F9-7224FE8E9A44}" type="presOf" srcId="{B3FBE3AE-86FB-4B03-AC03-C0291F72C582}" destId="{118BA2F9-35C5-4361-BAE9-280899126CF9}" srcOrd="0" destOrd="0" presId="urn:microsoft.com/office/officeart/2005/8/layout/chevron1"/>
    <dgm:cxn modelId="{0D8E9CE5-B41F-45CA-BF9F-3C21BE62830A}" type="presOf" srcId="{69B6576F-ACC5-427E-ABA8-6D7C32AC4DB6}" destId="{EA8A6A7F-429E-430B-90E7-1D65CAF998E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E783D43D-6029-407D-A309-9EA2E2A1985B}" type="presParOf" srcId="{C9DC8D7F-6E35-48BC-9ADC-0AB1D58B5B94}" destId="{7A621747-5729-4206-8BB1-74E6BDF3AA42}" srcOrd="0" destOrd="0" presId="urn:microsoft.com/office/officeart/2005/8/layout/chevron1"/>
    <dgm:cxn modelId="{934004B2-E15B-40F2-9B35-CA6022475631}" type="presParOf" srcId="{C9DC8D7F-6E35-48BC-9ADC-0AB1D58B5B94}" destId="{66906A19-3308-439A-8312-A478E42A3773}" srcOrd="1" destOrd="0" presId="urn:microsoft.com/office/officeart/2005/8/layout/chevron1"/>
    <dgm:cxn modelId="{17ED90F6-8DCB-42BE-8D46-0BC674C5CD0D}" type="presParOf" srcId="{C9DC8D7F-6E35-48BC-9ADC-0AB1D58B5B94}" destId="{ED047E95-CA07-45F8-B1D2-EB2E44BB9E1C}" srcOrd="2" destOrd="0" presId="urn:microsoft.com/office/officeart/2005/8/layout/chevron1"/>
    <dgm:cxn modelId="{B094ABFC-AE8B-441C-B364-52E01619BC72}" type="presParOf" srcId="{C9DC8D7F-6E35-48BC-9ADC-0AB1D58B5B94}" destId="{2FBCACB6-6C02-4A2D-B164-335F4B52080E}" srcOrd="3" destOrd="0" presId="urn:microsoft.com/office/officeart/2005/8/layout/chevron1"/>
    <dgm:cxn modelId="{86D8B339-C8AF-4AAE-BE8A-284BBC066707}" type="presParOf" srcId="{C9DC8D7F-6E35-48BC-9ADC-0AB1D58B5B94}" destId="{89FBDF15-C243-4B50-AE08-93678740F889}" srcOrd="4" destOrd="0" presId="urn:microsoft.com/office/officeart/2005/8/layout/chevron1"/>
    <dgm:cxn modelId="{CDF34C74-7F1F-485E-9166-E740F042FED3}" type="presParOf" srcId="{C9DC8D7F-6E35-48BC-9ADC-0AB1D58B5B94}" destId="{FDD02967-6E90-4122-9174-B7501C27237C}" srcOrd="5" destOrd="0" presId="urn:microsoft.com/office/officeart/2005/8/layout/chevron1"/>
    <dgm:cxn modelId="{BADB92F1-692B-4501-A8C0-81FF6B575331}" type="presParOf" srcId="{C9DC8D7F-6E35-48BC-9ADC-0AB1D58B5B94}" destId="{EA8A6A7F-429E-430B-90E7-1D65CAF998E8}" srcOrd="6" destOrd="0" presId="urn:microsoft.com/office/officeart/2005/8/layout/chevron1"/>
    <dgm:cxn modelId="{94FF39A4-3D71-4FE7-A60B-B136194230B8}" type="presParOf" srcId="{C9DC8D7F-6E35-48BC-9ADC-0AB1D58B5B94}" destId="{A1A523E9-8E49-4984-BC25-BD0DB3152DCD}" srcOrd="7" destOrd="0" presId="urn:microsoft.com/office/officeart/2005/8/layout/chevron1"/>
    <dgm:cxn modelId="{8655BF45-02A2-43A2-8F24-92A03A0D98A3}" type="presParOf" srcId="{C9DC8D7F-6E35-48BC-9ADC-0AB1D58B5B94}" destId="{18328266-3AB8-4638-9E3C-0128ACE908FC}" srcOrd="8" destOrd="0" presId="urn:microsoft.com/office/officeart/2005/8/layout/chevron1"/>
    <dgm:cxn modelId="{9ADD35BC-1D80-4242-BAF9-254EEFC60ABC}" type="presParOf" srcId="{C9DC8D7F-6E35-48BC-9ADC-0AB1D58B5B94}" destId="{2C5992CA-1E93-4EB8-A648-F3C4DEF5B00F}" srcOrd="9" destOrd="0" presId="urn:microsoft.com/office/officeart/2005/8/layout/chevron1"/>
    <dgm:cxn modelId="{5B751F7B-7662-438D-8CB3-B9D4DFF24305}" type="presParOf" srcId="{C9DC8D7F-6E35-48BC-9ADC-0AB1D58B5B94}" destId="{118BA2F9-35C5-4361-BAE9-280899126CF9}" srcOrd="10" destOrd="0" presId="urn:microsoft.com/office/officeart/2005/8/layout/chevron1"/>
    <dgm:cxn modelId="{A2424D35-742D-465E-8AB8-5A8F9550E67F}" type="presParOf" srcId="{C9DC8D7F-6E35-48BC-9ADC-0AB1D58B5B94}" destId="{F30B2CE2-0C0C-4014-9536-2D274D49B89E}" srcOrd="11" destOrd="0" presId="urn:microsoft.com/office/officeart/2005/8/layout/chevron1"/>
    <dgm:cxn modelId="{D21998FC-D41A-4B76-9FE9-048E2402E3BE}" type="presParOf" srcId="{C9DC8D7F-6E35-48BC-9ADC-0AB1D58B5B94}" destId="{FB649BCC-CEA2-4D9B-B155-58A4BBFAE51C}" srcOrd="12" destOrd="0" presId="urn:microsoft.com/office/officeart/2005/8/layout/chevron1"/>
    <dgm:cxn modelId="{2FEA0F1D-605C-42DF-9F90-13D2AEDAF598}" type="presParOf" srcId="{C9DC8D7F-6E35-48BC-9ADC-0AB1D58B5B94}" destId="{191F56A3-EE2C-4DD5-8B14-82ED4CF93647}" srcOrd="13" destOrd="0" presId="urn:microsoft.com/office/officeart/2005/8/layout/chevron1"/>
    <dgm:cxn modelId="{A0F3B557-EFE9-42F1-A05F-FDE6E8B5760F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BEBFD1C9-46F6-43F9-AB35-ED6FC626B78D}" type="presOf" srcId="{69B6576F-ACC5-427E-ABA8-6D7C32AC4DB6}" destId="{EA8A6A7F-429E-430B-90E7-1D65CAF998E8}" srcOrd="0" destOrd="0" presId="urn:microsoft.com/office/officeart/2005/8/layout/chevron1"/>
    <dgm:cxn modelId="{A1183976-7D24-4339-B1F4-449A649F9687}" type="presOf" srcId="{63C38B30-742A-447D-AEDC-DB0823FECDDC}" destId="{18328266-3AB8-4638-9E3C-0128ACE908F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16208E89-83CE-4F59-B690-6B16554ADDBA}" type="presOf" srcId="{7767D246-AC99-4BB9-BC54-E43E7EA795F6}" destId="{36FD7776-A119-4A0D-B4CE-F897F0E928B8}" srcOrd="0" destOrd="0" presId="urn:microsoft.com/office/officeart/2005/8/layout/chevron1"/>
    <dgm:cxn modelId="{2FD8AA02-845F-4946-BE23-6882DF8A93D6}" type="presOf" srcId="{26692324-74A4-484F-B89D-04138F6B2639}" destId="{7A621747-5729-4206-8BB1-74E6BDF3AA42}" srcOrd="0" destOrd="0" presId="urn:microsoft.com/office/officeart/2005/8/layout/chevron1"/>
    <dgm:cxn modelId="{A2AF7651-FDB4-4876-A95B-86FE30968215}" type="presOf" srcId="{67013EC6-1097-459B-B140-E831F539D52A}" destId="{C9DC8D7F-6E35-48BC-9ADC-0AB1D58B5B94}" srcOrd="0" destOrd="0" presId="urn:microsoft.com/office/officeart/2005/8/layout/chevron1"/>
    <dgm:cxn modelId="{F2C70B99-B3A9-4716-9FBD-57A41B3B779F}" type="presOf" srcId="{F9DD8445-C12F-4A95-85D5-0303EA99913A}" destId="{FB649BCC-CEA2-4D9B-B155-58A4BBFAE5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331F53B0-E6EB-4690-AFCA-83F2F6A865DF}" type="presOf" srcId="{D41414F5-2AD6-49F6-A8E9-8A5320094721}" destId="{ED047E95-CA07-45F8-B1D2-EB2E44BB9E1C}" srcOrd="0" destOrd="0" presId="urn:microsoft.com/office/officeart/2005/8/layout/chevron1"/>
    <dgm:cxn modelId="{4D58B6E4-C759-4297-90B5-AC196CE0935C}" type="presOf" srcId="{D01875E2-DFFD-44FC-B837-BEAC04CE05E9}" destId="{89FBDF15-C243-4B50-AE08-93678740F889}" srcOrd="0" destOrd="0" presId="urn:microsoft.com/office/officeart/2005/8/layout/chevron1"/>
    <dgm:cxn modelId="{F8FB0982-F186-4C78-B538-AFE1BCE197BA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6B4C1458-55EC-47DF-94F3-F58C1744D596}" type="presParOf" srcId="{C9DC8D7F-6E35-48BC-9ADC-0AB1D58B5B94}" destId="{7A621747-5729-4206-8BB1-74E6BDF3AA42}" srcOrd="0" destOrd="0" presId="urn:microsoft.com/office/officeart/2005/8/layout/chevron1"/>
    <dgm:cxn modelId="{E6EB6F7B-58D5-4D27-A65D-B2B4DD3B8086}" type="presParOf" srcId="{C9DC8D7F-6E35-48BC-9ADC-0AB1D58B5B94}" destId="{66906A19-3308-439A-8312-A478E42A3773}" srcOrd="1" destOrd="0" presId="urn:microsoft.com/office/officeart/2005/8/layout/chevron1"/>
    <dgm:cxn modelId="{6A945302-FE62-4BBF-8E20-101FFEDAE6FD}" type="presParOf" srcId="{C9DC8D7F-6E35-48BC-9ADC-0AB1D58B5B94}" destId="{ED047E95-CA07-45F8-B1D2-EB2E44BB9E1C}" srcOrd="2" destOrd="0" presId="urn:microsoft.com/office/officeart/2005/8/layout/chevron1"/>
    <dgm:cxn modelId="{99563162-BCA9-4A47-A9F7-80D5402A438C}" type="presParOf" srcId="{C9DC8D7F-6E35-48BC-9ADC-0AB1D58B5B94}" destId="{2FBCACB6-6C02-4A2D-B164-335F4B52080E}" srcOrd="3" destOrd="0" presId="urn:microsoft.com/office/officeart/2005/8/layout/chevron1"/>
    <dgm:cxn modelId="{6DF15642-728F-4B76-93DD-AE5829905CE8}" type="presParOf" srcId="{C9DC8D7F-6E35-48BC-9ADC-0AB1D58B5B94}" destId="{89FBDF15-C243-4B50-AE08-93678740F889}" srcOrd="4" destOrd="0" presId="urn:microsoft.com/office/officeart/2005/8/layout/chevron1"/>
    <dgm:cxn modelId="{7630AF7F-D69C-40BD-9349-40859CE62545}" type="presParOf" srcId="{C9DC8D7F-6E35-48BC-9ADC-0AB1D58B5B94}" destId="{FDD02967-6E90-4122-9174-B7501C27237C}" srcOrd="5" destOrd="0" presId="urn:microsoft.com/office/officeart/2005/8/layout/chevron1"/>
    <dgm:cxn modelId="{A180CC59-70E7-456F-9375-E7AF15E3C8A9}" type="presParOf" srcId="{C9DC8D7F-6E35-48BC-9ADC-0AB1D58B5B94}" destId="{EA8A6A7F-429E-430B-90E7-1D65CAF998E8}" srcOrd="6" destOrd="0" presId="urn:microsoft.com/office/officeart/2005/8/layout/chevron1"/>
    <dgm:cxn modelId="{22F2C8B4-982D-4B2E-9764-58C4A35D436B}" type="presParOf" srcId="{C9DC8D7F-6E35-48BC-9ADC-0AB1D58B5B94}" destId="{A1A523E9-8E49-4984-BC25-BD0DB3152DCD}" srcOrd="7" destOrd="0" presId="urn:microsoft.com/office/officeart/2005/8/layout/chevron1"/>
    <dgm:cxn modelId="{A21C7C8E-682F-4F49-9E8D-0D64C22220BD}" type="presParOf" srcId="{C9DC8D7F-6E35-48BC-9ADC-0AB1D58B5B94}" destId="{18328266-3AB8-4638-9E3C-0128ACE908FC}" srcOrd="8" destOrd="0" presId="urn:microsoft.com/office/officeart/2005/8/layout/chevron1"/>
    <dgm:cxn modelId="{5D4EBB3A-5149-4E49-BD8F-AAFEDBECBF28}" type="presParOf" srcId="{C9DC8D7F-6E35-48BC-9ADC-0AB1D58B5B94}" destId="{2C5992CA-1E93-4EB8-A648-F3C4DEF5B00F}" srcOrd="9" destOrd="0" presId="urn:microsoft.com/office/officeart/2005/8/layout/chevron1"/>
    <dgm:cxn modelId="{C7017A7C-6A47-47C9-ACBC-1EF9D2A18033}" type="presParOf" srcId="{C9DC8D7F-6E35-48BC-9ADC-0AB1D58B5B94}" destId="{118BA2F9-35C5-4361-BAE9-280899126CF9}" srcOrd="10" destOrd="0" presId="urn:microsoft.com/office/officeart/2005/8/layout/chevron1"/>
    <dgm:cxn modelId="{C50CCDD6-BE04-4EE8-8A80-B0CE9338DBAC}" type="presParOf" srcId="{C9DC8D7F-6E35-48BC-9ADC-0AB1D58B5B94}" destId="{F30B2CE2-0C0C-4014-9536-2D274D49B89E}" srcOrd="11" destOrd="0" presId="urn:microsoft.com/office/officeart/2005/8/layout/chevron1"/>
    <dgm:cxn modelId="{2026AFE4-56EB-4A72-B718-FB322A3C06BA}" type="presParOf" srcId="{C9DC8D7F-6E35-48BC-9ADC-0AB1D58B5B94}" destId="{FB649BCC-CEA2-4D9B-B155-58A4BBFAE51C}" srcOrd="12" destOrd="0" presId="urn:microsoft.com/office/officeart/2005/8/layout/chevron1"/>
    <dgm:cxn modelId="{5190086A-A4B7-4D84-898E-3A62B81ED2BD}" type="presParOf" srcId="{C9DC8D7F-6E35-48BC-9ADC-0AB1D58B5B94}" destId="{191F56A3-EE2C-4DD5-8B14-82ED4CF93647}" srcOrd="13" destOrd="0" presId="urn:microsoft.com/office/officeart/2005/8/layout/chevron1"/>
    <dgm:cxn modelId="{626B4C31-5835-4227-AE64-049EBC9947C6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A34C83F-A7E8-4CD0-8EB7-9EC49151D620}" type="presOf" srcId="{26692324-74A4-484F-B89D-04138F6B2639}" destId="{7A621747-5729-4206-8BB1-74E6BDF3AA42}" srcOrd="0" destOrd="0" presId="urn:microsoft.com/office/officeart/2005/8/layout/chevron1"/>
    <dgm:cxn modelId="{A1E1C51A-0E5D-4039-B9AD-CA144325CA0A}" type="presOf" srcId="{7767D246-AC99-4BB9-BC54-E43E7EA795F6}" destId="{36FD7776-A119-4A0D-B4CE-F897F0E928B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EDB0D9BE-8443-43B5-8C00-3CF3A889C376}" type="presOf" srcId="{F9DD8445-C12F-4A95-85D5-0303EA99913A}" destId="{FB649BCC-CEA2-4D9B-B155-58A4BBFAE51C}" srcOrd="0" destOrd="0" presId="urn:microsoft.com/office/officeart/2005/8/layout/chevron1"/>
    <dgm:cxn modelId="{C8323520-A1D1-4E44-8DF8-DC02FFF6087C}" type="presOf" srcId="{69B6576F-ACC5-427E-ABA8-6D7C32AC4DB6}" destId="{EA8A6A7F-429E-430B-90E7-1D65CAF998E8}" srcOrd="0" destOrd="0" presId="urn:microsoft.com/office/officeart/2005/8/layout/chevron1"/>
    <dgm:cxn modelId="{B963911D-0B4C-4A8F-B73A-08CF4520C027}" type="presOf" srcId="{63C38B30-742A-447D-AEDC-DB0823FECDDC}" destId="{18328266-3AB8-4638-9E3C-0128ACE908FC}" srcOrd="0" destOrd="0" presId="urn:microsoft.com/office/officeart/2005/8/layout/chevron1"/>
    <dgm:cxn modelId="{039D29CB-9949-45B3-907A-04ED6DD316D3}" type="presOf" srcId="{67013EC6-1097-459B-B140-E831F539D52A}" destId="{C9DC8D7F-6E35-48BC-9ADC-0AB1D58B5B94}" srcOrd="0" destOrd="0" presId="urn:microsoft.com/office/officeart/2005/8/layout/chevron1"/>
    <dgm:cxn modelId="{FE2074EE-3BE2-4BF1-A28A-E0DCB588BF02}" type="presOf" srcId="{D41414F5-2AD6-49F6-A8E9-8A5320094721}" destId="{ED047E95-CA07-45F8-B1D2-EB2E44BB9E1C}" srcOrd="0" destOrd="0" presId="urn:microsoft.com/office/officeart/2005/8/layout/chevron1"/>
    <dgm:cxn modelId="{0677AD55-743D-44ED-81DC-075693ED280D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40E53075-A79F-4ED1-8549-346775BACA85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DD82E2DF-524E-4FE2-B642-E8AFC0C17668}" type="presParOf" srcId="{C9DC8D7F-6E35-48BC-9ADC-0AB1D58B5B94}" destId="{7A621747-5729-4206-8BB1-74E6BDF3AA42}" srcOrd="0" destOrd="0" presId="urn:microsoft.com/office/officeart/2005/8/layout/chevron1"/>
    <dgm:cxn modelId="{0FB92C7E-F6D3-4B71-8015-CD205E7DA5D1}" type="presParOf" srcId="{C9DC8D7F-6E35-48BC-9ADC-0AB1D58B5B94}" destId="{66906A19-3308-439A-8312-A478E42A3773}" srcOrd="1" destOrd="0" presId="urn:microsoft.com/office/officeart/2005/8/layout/chevron1"/>
    <dgm:cxn modelId="{5A2F9C23-1639-461F-ACB5-7776022C8EF0}" type="presParOf" srcId="{C9DC8D7F-6E35-48BC-9ADC-0AB1D58B5B94}" destId="{ED047E95-CA07-45F8-B1D2-EB2E44BB9E1C}" srcOrd="2" destOrd="0" presId="urn:microsoft.com/office/officeart/2005/8/layout/chevron1"/>
    <dgm:cxn modelId="{F09F8049-799F-480C-A551-16B8FAF338AB}" type="presParOf" srcId="{C9DC8D7F-6E35-48BC-9ADC-0AB1D58B5B94}" destId="{2FBCACB6-6C02-4A2D-B164-335F4B52080E}" srcOrd="3" destOrd="0" presId="urn:microsoft.com/office/officeart/2005/8/layout/chevron1"/>
    <dgm:cxn modelId="{E5D0F7BC-F173-4C69-82C8-38E48433057E}" type="presParOf" srcId="{C9DC8D7F-6E35-48BC-9ADC-0AB1D58B5B94}" destId="{89FBDF15-C243-4B50-AE08-93678740F889}" srcOrd="4" destOrd="0" presId="urn:microsoft.com/office/officeart/2005/8/layout/chevron1"/>
    <dgm:cxn modelId="{2F470B69-270E-4FA7-8718-8A75F7E3AB99}" type="presParOf" srcId="{C9DC8D7F-6E35-48BC-9ADC-0AB1D58B5B94}" destId="{FDD02967-6E90-4122-9174-B7501C27237C}" srcOrd="5" destOrd="0" presId="urn:microsoft.com/office/officeart/2005/8/layout/chevron1"/>
    <dgm:cxn modelId="{F6FFAC38-D126-4D71-A362-DBA4A9EC20E5}" type="presParOf" srcId="{C9DC8D7F-6E35-48BC-9ADC-0AB1D58B5B94}" destId="{EA8A6A7F-429E-430B-90E7-1D65CAF998E8}" srcOrd="6" destOrd="0" presId="urn:microsoft.com/office/officeart/2005/8/layout/chevron1"/>
    <dgm:cxn modelId="{A5F16A21-A24E-4191-B49F-AC8E6732CC7E}" type="presParOf" srcId="{C9DC8D7F-6E35-48BC-9ADC-0AB1D58B5B94}" destId="{A1A523E9-8E49-4984-BC25-BD0DB3152DCD}" srcOrd="7" destOrd="0" presId="urn:microsoft.com/office/officeart/2005/8/layout/chevron1"/>
    <dgm:cxn modelId="{A66EE6C4-6DA5-4435-BC7A-DD09266CD45D}" type="presParOf" srcId="{C9DC8D7F-6E35-48BC-9ADC-0AB1D58B5B94}" destId="{18328266-3AB8-4638-9E3C-0128ACE908FC}" srcOrd="8" destOrd="0" presId="urn:microsoft.com/office/officeart/2005/8/layout/chevron1"/>
    <dgm:cxn modelId="{22BF5807-8C6F-41BF-83F8-5A8CB1CE7E73}" type="presParOf" srcId="{C9DC8D7F-6E35-48BC-9ADC-0AB1D58B5B94}" destId="{2C5992CA-1E93-4EB8-A648-F3C4DEF5B00F}" srcOrd="9" destOrd="0" presId="urn:microsoft.com/office/officeart/2005/8/layout/chevron1"/>
    <dgm:cxn modelId="{7696F459-037D-4EF4-A605-80726A9E6110}" type="presParOf" srcId="{C9DC8D7F-6E35-48BC-9ADC-0AB1D58B5B94}" destId="{118BA2F9-35C5-4361-BAE9-280899126CF9}" srcOrd="10" destOrd="0" presId="urn:microsoft.com/office/officeart/2005/8/layout/chevron1"/>
    <dgm:cxn modelId="{ED65F70A-0F88-451F-BB11-2ED2AD542D58}" type="presParOf" srcId="{C9DC8D7F-6E35-48BC-9ADC-0AB1D58B5B94}" destId="{F30B2CE2-0C0C-4014-9536-2D274D49B89E}" srcOrd="11" destOrd="0" presId="urn:microsoft.com/office/officeart/2005/8/layout/chevron1"/>
    <dgm:cxn modelId="{AFF387A9-AE43-4DB3-8869-6886B2EBB76F}" type="presParOf" srcId="{C9DC8D7F-6E35-48BC-9ADC-0AB1D58B5B94}" destId="{FB649BCC-CEA2-4D9B-B155-58A4BBFAE51C}" srcOrd="12" destOrd="0" presId="urn:microsoft.com/office/officeart/2005/8/layout/chevron1"/>
    <dgm:cxn modelId="{979DD3B9-96D8-47C3-B5AF-5AA1305DA2E8}" type="presParOf" srcId="{C9DC8D7F-6E35-48BC-9ADC-0AB1D58B5B94}" destId="{191F56A3-EE2C-4DD5-8B14-82ED4CF93647}" srcOrd="13" destOrd="0" presId="urn:microsoft.com/office/officeart/2005/8/layout/chevron1"/>
    <dgm:cxn modelId="{BA788CF6-0B30-4CA0-83DE-691DA3A09D75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 - Le Client</a:t>
          </a:r>
          <a:endParaRPr lang="fr-FR" dirty="0">
            <a:solidFill>
              <a:schemeClr val="bg1"/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2CBFBCB5-D748-49B3-A93D-BE35CFA05CE3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3EED6BEE-0FC9-4C55-A144-FECB5411A89D}" type="parTrans" cxnId="{4CA7B1C4-8EDF-46A4-BB4D-2ABE1972A6F3}">
      <dgm:prSet/>
      <dgm:spPr/>
      <dgm:t>
        <a:bodyPr/>
        <a:lstStyle/>
        <a:p>
          <a:endParaRPr lang="fr-FR"/>
        </a:p>
      </dgm:t>
    </dgm:pt>
    <dgm:pt modelId="{97B98165-937D-4AF1-9086-BCCE84B5B2F4}" type="sibTrans" cxnId="{4CA7B1C4-8EDF-46A4-BB4D-2ABE1972A6F3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88B1B0DE-EC1E-4BE8-9510-23419B92DB28}" type="pres">
      <dgm:prSet presAssocID="{2CBFBCB5-D748-49B3-A93D-BE35CFA05CE3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49C3DCC-D289-40A5-834A-AF8235F32DE1}" type="pres">
      <dgm:prSet presAssocID="{97B98165-937D-4AF1-9086-BCCE84B5B2F4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DCE5E1B0-A586-4B4B-A2F1-4916C727C506}" type="presOf" srcId="{D01875E2-DFFD-44FC-B837-BEAC04CE05E9}" destId="{89FBDF15-C243-4B50-AE08-93678740F889}" srcOrd="0" destOrd="0" presId="urn:microsoft.com/office/officeart/2005/8/layout/chevron1"/>
    <dgm:cxn modelId="{40B93C40-6077-4E49-9FA7-BA9EAA55AEDD}" type="presOf" srcId="{26692324-74A4-484F-B89D-04138F6B2639}" destId="{7A621747-5729-4206-8BB1-74E6BDF3AA42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BA1B5793-D21D-4FA9-9A74-067C646907E3}" type="presOf" srcId="{B93C0965-3270-41FF-BEB8-E0A58401D02D}" destId="{65BE4E39-09C4-416B-A70A-498BAA7AC461}" srcOrd="0" destOrd="0" presId="urn:microsoft.com/office/officeart/2005/8/layout/chevron1"/>
    <dgm:cxn modelId="{2BFCFB9A-799F-42C6-8596-0564ABDD811D}" srcId="{67013EC6-1097-459B-B140-E831F539D52A}" destId="{B93C0965-3270-41FF-BEB8-E0A58401D02D}" srcOrd="7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88CCEAF1-1EBE-4CD8-9FC4-B2DE5FDA72CD}" type="presOf" srcId="{69B6576F-ACC5-427E-ABA8-6D7C32AC4DB6}" destId="{EA8A6A7F-429E-430B-90E7-1D65CAF998E8}" srcOrd="0" destOrd="0" presId="urn:microsoft.com/office/officeart/2005/8/layout/chevron1"/>
    <dgm:cxn modelId="{F732EB46-3EF3-445D-A91B-ABD6831A80F0}" type="presOf" srcId="{2CBFBCB5-D748-49B3-A93D-BE35CFA05CE3}" destId="{88B1B0DE-EC1E-4BE8-9510-23419B92DB2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C34752E-50ED-4883-B6E0-FA2F2B1F90F2}" type="presOf" srcId="{67013EC6-1097-459B-B140-E831F539D52A}" destId="{C9DC8D7F-6E35-48BC-9ADC-0AB1D58B5B94}" srcOrd="0" destOrd="0" presId="urn:microsoft.com/office/officeart/2005/8/layout/chevron1"/>
    <dgm:cxn modelId="{13BB97F9-DE69-4F08-B044-2756702A675A}" type="presOf" srcId="{D41414F5-2AD6-49F6-A8E9-8A5320094721}" destId="{ED047E95-CA07-45F8-B1D2-EB2E44BB9E1C}" srcOrd="0" destOrd="0" presId="urn:microsoft.com/office/officeart/2005/8/layout/chevron1"/>
    <dgm:cxn modelId="{0CE9E276-E8B1-492C-A43E-D51D3F77D6D9}" type="presOf" srcId="{B3FBE3AE-86FB-4B03-AC03-C0291F72C582}" destId="{118BA2F9-35C5-4361-BAE9-280899126CF9}" srcOrd="0" destOrd="0" presId="urn:microsoft.com/office/officeart/2005/8/layout/chevron1"/>
    <dgm:cxn modelId="{4CA7B1C4-8EDF-46A4-BB4D-2ABE1972A6F3}" srcId="{67013EC6-1097-459B-B140-E831F539D52A}" destId="{2CBFBCB5-D748-49B3-A93D-BE35CFA05CE3}" srcOrd="6" destOrd="0" parTransId="{3EED6BEE-0FC9-4C55-A144-FECB5411A89D}" sibTransId="{97B98165-937D-4AF1-9086-BCCE84B5B2F4}"/>
    <dgm:cxn modelId="{D9FA5C07-0DAD-4DB5-AE31-A2050DDEB96B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CF19BF15-50FB-4358-8341-06395B2F7C40}" type="presParOf" srcId="{C9DC8D7F-6E35-48BC-9ADC-0AB1D58B5B94}" destId="{7A621747-5729-4206-8BB1-74E6BDF3AA42}" srcOrd="0" destOrd="0" presId="urn:microsoft.com/office/officeart/2005/8/layout/chevron1"/>
    <dgm:cxn modelId="{EEDCE420-41EB-4292-A235-EB7794418015}" type="presParOf" srcId="{C9DC8D7F-6E35-48BC-9ADC-0AB1D58B5B94}" destId="{66906A19-3308-439A-8312-A478E42A3773}" srcOrd="1" destOrd="0" presId="urn:microsoft.com/office/officeart/2005/8/layout/chevron1"/>
    <dgm:cxn modelId="{CCD80A5F-4421-4062-BBBE-C257B5074D99}" type="presParOf" srcId="{C9DC8D7F-6E35-48BC-9ADC-0AB1D58B5B94}" destId="{ED047E95-CA07-45F8-B1D2-EB2E44BB9E1C}" srcOrd="2" destOrd="0" presId="urn:microsoft.com/office/officeart/2005/8/layout/chevron1"/>
    <dgm:cxn modelId="{CAD701F0-FABC-4347-A817-DB8B40ADD23C}" type="presParOf" srcId="{C9DC8D7F-6E35-48BC-9ADC-0AB1D58B5B94}" destId="{2FBCACB6-6C02-4A2D-B164-335F4B52080E}" srcOrd="3" destOrd="0" presId="urn:microsoft.com/office/officeart/2005/8/layout/chevron1"/>
    <dgm:cxn modelId="{F9BDE7F9-02B7-4796-919A-C9F9F88DE77A}" type="presParOf" srcId="{C9DC8D7F-6E35-48BC-9ADC-0AB1D58B5B94}" destId="{89FBDF15-C243-4B50-AE08-93678740F889}" srcOrd="4" destOrd="0" presId="urn:microsoft.com/office/officeart/2005/8/layout/chevron1"/>
    <dgm:cxn modelId="{49BC4D31-8736-47F0-BB93-85CE0E171F45}" type="presParOf" srcId="{C9DC8D7F-6E35-48BC-9ADC-0AB1D58B5B94}" destId="{FDD02967-6E90-4122-9174-B7501C27237C}" srcOrd="5" destOrd="0" presId="urn:microsoft.com/office/officeart/2005/8/layout/chevron1"/>
    <dgm:cxn modelId="{AA365384-2129-4993-AF76-29CE06796175}" type="presParOf" srcId="{C9DC8D7F-6E35-48BC-9ADC-0AB1D58B5B94}" destId="{EA8A6A7F-429E-430B-90E7-1D65CAF998E8}" srcOrd="6" destOrd="0" presId="urn:microsoft.com/office/officeart/2005/8/layout/chevron1"/>
    <dgm:cxn modelId="{BE166611-67F5-4A8A-B621-128C83096F38}" type="presParOf" srcId="{C9DC8D7F-6E35-48BC-9ADC-0AB1D58B5B94}" destId="{A1A523E9-8E49-4984-BC25-BD0DB3152DCD}" srcOrd="7" destOrd="0" presId="urn:microsoft.com/office/officeart/2005/8/layout/chevron1"/>
    <dgm:cxn modelId="{1C4D1DC2-CB57-4FE6-AED3-58B36AD52A06}" type="presParOf" srcId="{C9DC8D7F-6E35-48BC-9ADC-0AB1D58B5B94}" destId="{18328266-3AB8-4638-9E3C-0128ACE908FC}" srcOrd="8" destOrd="0" presId="urn:microsoft.com/office/officeart/2005/8/layout/chevron1"/>
    <dgm:cxn modelId="{0941FDB3-A72F-4144-BB69-6AA360136B2C}" type="presParOf" srcId="{C9DC8D7F-6E35-48BC-9ADC-0AB1D58B5B94}" destId="{2C5992CA-1E93-4EB8-A648-F3C4DEF5B00F}" srcOrd="9" destOrd="0" presId="urn:microsoft.com/office/officeart/2005/8/layout/chevron1"/>
    <dgm:cxn modelId="{77FA35D6-187C-47D7-8D14-EBB2E669B02D}" type="presParOf" srcId="{C9DC8D7F-6E35-48BC-9ADC-0AB1D58B5B94}" destId="{118BA2F9-35C5-4361-BAE9-280899126CF9}" srcOrd="10" destOrd="0" presId="urn:microsoft.com/office/officeart/2005/8/layout/chevron1"/>
    <dgm:cxn modelId="{7ED0ECFD-5CCC-400E-8DE3-C60E7C49D93F}" type="presParOf" srcId="{C9DC8D7F-6E35-48BC-9ADC-0AB1D58B5B94}" destId="{F30B2CE2-0C0C-4014-9536-2D274D49B89E}" srcOrd="11" destOrd="0" presId="urn:microsoft.com/office/officeart/2005/8/layout/chevron1"/>
    <dgm:cxn modelId="{5838C1D2-1F11-455E-980D-DE462EBC59CE}" type="presParOf" srcId="{C9DC8D7F-6E35-48BC-9ADC-0AB1D58B5B94}" destId="{88B1B0DE-EC1E-4BE8-9510-23419B92DB28}" srcOrd="12" destOrd="0" presId="urn:microsoft.com/office/officeart/2005/8/layout/chevron1"/>
    <dgm:cxn modelId="{F30F058C-FE4F-49D4-B42F-01AA38592312}" type="presParOf" srcId="{C9DC8D7F-6E35-48BC-9ADC-0AB1D58B5B94}" destId="{549C3DCC-D289-40A5-834A-AF8235F32DE1}" srcOrd="13" destOrd="0" presId="urn:microsoft.com/office/officeart/2005/8/layout/chevron1"/>
    <dgm:cxn modelId="{8A62A43D-E4DB-4988-9CF5-68766E9A3732}" type="presParOf" srcId="{C9DC8D7F-6E35-48BC-9ADC-0AB1D58B5B94}" destId="{65BE4E39-09C4-416B-A70A-498BAA7AC461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42593D9-9587-4005-AA23-6F7DE3CC2E2E}" type="presOf" srcId="{67013EC6-1097-459B-B140-E831F539D52A}" destId="{C9DC8D7F-6E35-48BC-9ADC-0AB1D58B5B94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94DB7094-B305-47C9-B6CF-A7E773C87328}" type="presOf" srcId="{69B6576F-ACC5-427E-ABA8-6D7C32AC4DB6}" destId="{EA8A6A7F-429E-430B-90E7-1D65CAF998E8}" srcOrd="0" destOrd="0" presId="urn:microsoft.com/office/officeart/2005/8/layout/chevron1"/>
    <dgm:cxn modelId="{3FB50867-917C-4E93-B86E-F8077645325B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C609C79-8F18-45ED-813A-40B3CA7843F5}" type="presOf" srcId="{63C38B30-742A-447D-AEDC-DB0823FECDDC}" destId="{18328266-3AB8-4638-9E3C-0128ACE908F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03F6A67C-CE50-4691-9505-12F50E32A7B8}" type="presOf" srcId="{D01875E2-DFFD-44FC-B837-BEAC04CE05E9}" destId="{89FBDF15-C243-4B50-AE08-93678740F889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2C5BE37B-7A4A-4CE7-AC42-ED1F4A2DA156}" type="presOf" srcId="{F9DD8445-C12F-4A95-85D5-0303EA99913A}" destId="{FB649BCC-CEA2-4D9B-B155-58A4BBFAE51C}" srcOrd="0" destOrd="0" presId="urn:microsoft.com/office/officeart/2005/8/layout/chevron1"/>
    <dgm:cxn modelId="{D409D9E5-23C4-46EC-B8C6-43464038F927}" type="presOf" srcId="{26692324-74A4-484F-B89D-04138F6B2639}" destId="{7A621747-5729-4206-8BB1-74E6BDF3AA42}" srcOrd="0" destOrd="0" presId="urn:microsoft.com/office/officeart/2005/8/layout/chevron1"/>
    <dgm:cxn modelId="{6F4C8E7E-2FB5-4140-A2B9-8A8FDB054E44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D1D2A3FE-186B-4790-8368-28129C50B690}" type="presOf" srcId="{7767D246-AC99-4BB9-BC54-E43E7EA795F6}" destId="{36FD7776-A119-4A0D-B4CE-F897F0E928B8}" srcOrd="0" destOrd="0" presId="urn:microsoft.com/office/officeart/2005/8/layout/chevron1"/>
    <dgm:cxn modelId="{8FCCFE7D-9536-460C-B999-B4676918D1F3}" type="presParOf" srcId="{C9DC8D7F-6E35-48BC-9ADC-0AB1D58B5B94}" destId="{7A621747-5729-4206-8BB1-74E6BDF3AA42}" srcOrd="0" destOrd="0" presId="urn:microsoft.com/office/officeart/2005/8/layout/chevron1"/>
    <dgm:cxn modelId="{0B881E58-D1F7-448F-AE32-31C7149412A7}" type="presParOf" srcId="{C9DC8D7F-6E35-48BC-9ADC-0AB1D58B5B94}" destId="{66906A19-3308-439A-8312-A478E42A3773}" srcOrd="1" destOrd="0" presId="urn:microsoft.com/office/officeart/2005/8/layout/chevron1"/>
    <dgm:cxn modelId="{BA38F334-D167-49A5-B3D1-DB3687AA1178}" type="presParOf" srcId="{C9DC8D7F-6E35-48BC-9ADC-0AB1D58B5B94}" destId="{ED047E95-CA07-45F8-B1D2-EB2E44BB9E1C}" srcOrd="2" destOrd="0" presId="urn:microsoft.com/office/officeart/2005/8/layout/chevron1"/>
    <dgm:cxn modelId="{8AE2DF20-A6F7-449F-8D49-D89EE386900F}" type="presParOf" srcId="{C9DC8D7F-6E35-48BC-9ADC-0AB1D58B5B94}" destId="{2FBCACB6-6C02-4A2D-B164-335F4B52080E}" srcOrd="3" destOrd="0" presId="urn:microsoft.com/office/officeart/2005/8/layout/chevron1"/>
    <dgm:cxn modelId="{35BF251A-FAD2-4B98-810B-BC6DF50CEA24}" type="presParOf" srcId="{C9DC8D7F-6E35-48BC-9ADC-0AB1D58B5B94}" destId="{89FBDF15-C243-4B50-AE08-93678740F889}" srcOrd="4" destOrd="0" presId="urn:microsoft.com/office/officeart/2005/8/layout/chevron1"/>
    <dgm:cxn modelId="{1447E735-4D18-4CAA-B693-B0872A96A92B}" type="presParOf" srcId="{C9DC8D7F-6E35-48BC-9ADC-0AB1D58B5B94}" destId="{FDD02967-6E90-4122-9174-B7501C27237C}" srcOrd="5" destOrd="0" presId="urn:microsoft.com/office/officeart/2005/8/layout/chevron1"/>
    <dgm:cxn modelId="{0D7130A7-9876-4D46-B3B6-F24F22C15074}" type="presParOf" srcId="{C9DC8D7F-6E35-48BC-9ADC-0AB1D58B5B94}" destId="{EA8A6A7F-429E-430B-90E7-1D65CAF998E8}" srcOrd="6" destOrd="0" presId="urn:microsoft.com/office/officeart/2005/8/layout/chevron1"/>
    <dgm:cxn modelId="{B4DB1E51-2D3B-4FA0-B950-E437A5530995}" type="presParOf" srcId="{C9DC8D7F-6E35-48BC-9ADC-0AB1D58B5B94}" destId="{A1A523E9-8E49-4984-BC25-BD0DB3152DCD}" srcOrd="7" destOrd="0" presId="urn:microsoft.com/office/officeart/2005/8/layout/chevron1"/>
    <dgm:cxn modelId="{CEFCE50C-BB42-4DE8-B6DF-543CA18B4344}" type="presParOf" srcId="{C9DC8D7F-6E35-48BC-9ADC-0AB1D58B5B94}" destId="{18328266-3AB8-4638-9E3C-0128ACE908FC}" srcOrd="8" destOrd="0" presId="urn:microsoft.com/office/officeart/2005/8/layout/chevron1"/>
    <dgm:cxn modelId="{D25EAC3E-E269-4361-9016-1DB5D78A7BB9}" type="presParOf" srcId="{C9DC8D7F-6E35-48BC-9ADC-0AB1D58B5B94}" destId="{2C5992CA-1E93-4EB8-A648-F3C4DEF5B00F}" srcOrd="9" destOrd="0" presId="urn:microsoft.com/office/officeart/2005/8/layout/chevron1"/>
    <dgm:cxn modelId="{FE98A9A3-E1F0-4B46-8CBA-B053646DEA2C}" type="presParOf" srcId="{C9DC8D7F-6E35-48BC-9ADC-0AB1D58B5B94}" destId="{118BA2F9-35C5-4361-BAE9-280899126CF9}" srcOrd="10" destOrd="0" presId="urn:microsoft.com/office/officeart/2005/8/layout/chevron1"/>
    <dgm:cxn modelId="{41CE0B5B-1938-4935-A55B-C6AD3DF43E5D}" type="presParOf" srcId="{C9DC8D7F-6E35-48BC-9ADC-0AB1D58B5B94}" destId="{F30B2CE2-0C0C-4014-9536-2D274D49B89E}" srcOrd="11" destOrd="0" presId="urn:microsoft.com/office/officeart/2005/8/layout/chevron1"/>
    <dgm:cxn modelId="{D04FF35A-6AE3-4497-9625-61EBF4AEDF1A}" type="presParOf" srcId="{C9DC8D7F-6E35-48BC-9ADC-0AB1D58B5B94}" destId="{FB649BCC-CEA2-4D9B-B155-58A4BBFAE51C}" srcOrd="12" destOrd="0" presId="urn:microsoft.com/office/officeart/2005/8/layout/chevron1"/>
    <dgm:cxn modelId="{F0CD0B2A-CCB3-4C72-9CDB-812EADF58B4A}" type="presParOf" srcId="{C9DC8D7F-6E35-48BC-9ADC-0AB1D58B5B94}" destId="{191F56A3-EE2C-4DD5-8B14-82ED4CF93647}" srcOrd="13" destOrd="0" presId="urn:microsoft.com/office/officeart/2005/8/layout/chevron1"/>
    <dgm:cxn modelId="{0D53DAC5-1907-4693-8E3A-DA8897327B84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18CFD4C-8648-4F3E-804C-AC562E7C5C49}" type="presOf" srcId="{69B6576F-ACC5-427E-ABA8-6D7C32AC4DB6}" destId="{EA8A6A7F-429E-430B-90E7-1D65CAF998E8}" srcOrd="0" destOrd="0" presId="urn:microsoft.com/office/officeart/2005/8/layout/chevron1"/>
    <dgm:cxn modelId="{303E5991-EB4A-4669-BA61-E801DDACDE5C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BE1D872E-3DE5-4261-A917-61BADA4EECE6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10BFF60-A2D6-4ACD-86D1-A7DE4873BBED}" type="presOf" srcId="{7767D246-AC99-4BB9-BC54-E43E7EA795F6}" destId="{36FD7776-A119-4A0D-B4CE-F897F0E928B8}" srcOrd="0" destOrd="0" presId="urn:microsoft.com/office/officeart/2005/8/layout/chevron1"/>
    <dgm:cxn modelId="{877865AB-33AA-4A09-9412-AF21636027A7}" type="presOf" srcId="{D41414F5-2AD6-49F6-A8E9-8A5320094721}" destId="{ED047E95-CA07-45F8-B1D2-EB2E44BB9E1C}" srcOrd="0" destOrd="0" presId="urn:microsoft.com/office/officeart/2005/8/layout/chevron1"/>
    <dgm:cxn modelId="{03023CEC-E7F0-4D5F-B9A6-3A9AB715813F}" type="presOf" srcId="{67013EC6-1097-459B-B140-E831F539D52A}" destId="{C9DC8D7F-6E35-48BC-9ADC-0AB1D58B5B94}" srcOrd="0" destOrd="0" presId="urn:microsoft.com/office/officeart/2005/8/layout/chevron1"/>
    <dgm:cxn modelId="{6D29E799-997E-4FD9-8BF0-6A819C560792}" type="presOf" srcId="{26692324-74A4-484F-B89D-04138F6B2639}" destId="{7A621747-5729-4206-8BB1-74E6BDF3AA42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7500453D-4DE3-4FBC-A3E8-7E9FE296D421}" type="presOf" srcId="{F9DD8445-C12F-4A95-85D5-0303EA99913A}" destId="{FB649BCC-CEA2-4D9B-B155-58A4BBFAE5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C28FEB94-AFC2-426E-B52C-E53E5DBB3A1B}" type="presOf" srcId="{D01875E2-DFFD-44FC-B837-BEAC04CE05E9}" destId="{89FBDF15-C243-4B50-AE08-93678740F88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6A2E2247-A25A-4205-A14D-2B9E58652D5C}" type="presParOf" srcId="{C9DC8D7F-6E35-48BC-9ADC-0AB1D58B5B94}" destId="{7A621747-5729-4206-8BB1-74E6BDF3AA42}" srcOrd="0" destOrd="0" presId="urn:microsoft.com/office/officeart/2005/8/layout/chevron1"/>
    <dgm:cxn modelId="{61665413-91A0-48D9-94EC-2577A1D8FBFC}" type="presParOf" srcId="{C9DC8D7F-6E35-48BC-9ADC-0AB1D58B5B94}" destId="{66906A19-3308-439A-8312-A478E42A3773}" srcOrd="1" destOrd="0" presId="urn:microsoft.com/office/officeart/2005/8/layout/chevron1"/>
    <dgm:cxn modelId="{3478D869-019D-4D7F-AECA-DAECCCA10F67}" type="presParOf" srcId="{C9DC8D7F-6E35-48BC-9ADC-0AB1D58B5B94}" destId="{ED047E95-CA07-45F8-B1D2-EB2E44BB9E1C}" srcOrd="2" destOrd="0" presId="urn:microsoft.com/office/officeart/2005/8/layout/chevron1"/>
    <dgm:cxn modelId="{E2C23EB9-7A15-4D53-9FC4-F07A5FC1CCC7}" type="presParOf" srcId="{C9DC8D7F-6E35-48BC-9ADC-0AB1D58B5B94}" destId="{2FBCACB6-6C02-4A2D-B164-335F4B52080E}" srcOrd="3" destOrd="0" presId="urn:microsoft.com/office/officeart/2005/8/layout/chevron1"/>
    <dgm:cxn modelId="{A32A1C70-6245-421D-931A-1A7720CC9A38}" type="presParOf" srcId="{C9DC8D7F-6E35-48BC-9ADC-0AB1D58B5B94}" destId="{89FBDF15-C243-4B50-AE08-93678740F889}" srcOrd="4" destOrd="0" presId="urn:microsoft.com/office/officeart/2005/8/layout/chevron1"/>
    <dgm:cxn modelId="{B3CEF169-6C73-4A0B-82EE-58257296883C}" type="presParOf" srcId="{C9DC8D7F-6E35-48BC-9ADC-0AB1D58B5B94}" destId="{FDD02967-6E90-4122-9174-B7501C27237C}" srcOrd="5" destOrd="0" presId="urn:microsoft.com/office/officeart/2005/8/layout/chevron1"/>
    <dgm:cxn modelId="{1577DE86-8EBE-430D-B6D1-9D198E53E7A0}" type="presParOf" srcId="{C9DC8D7F-6E35-48BC-9ADC-0AB1D58B5B94}" destId="{EA8A6A7F-429E-430B-90E7-1D65CAF998E8}" srcOrd="6" destOrd="0" presId="urn:microsoft.com/office/officeart/2005/8/layout/chevron1"/>
    <dgm:cxn modelId="{52E6DFD2-5EB9-4478-AA68-09D878A5E0D2}" type="presParOf" srcId="{C9DC8D7F-6E35-48BC-9ADC-0AB1D58B5B94}" destId="{A1A523E9-8E49-4984-BC25-BD0DB3152DCD}" srcOrd="7" destOrd="0" presId="urn:microsoft.com/office/officeart/2005/8/layout/chevron1"/>
    <dgm:cxn modelId="{C01DB6B0-0725-418A-A990-F0B6C0DD12C5}" type="presParOf" srcId="{C9DC8D7F-6E35-48BC-9ADC-0AB1D58B5B94}" destId="{18328266-3AB8-4638-9E3C-0128ACE908FC}" srcOrd="8" destOrd="0" presId="urn:microsoft.com/office/officeart/2005/8/layout/chevron1"/>
    <dgm:cxn modelId="{983F476D-FEF6-4DD0-97A2-ACD9EFBC01C9}" type="presParOf" srcId="{C9DC8D7F-6E35-48BC-9ADC-0AB1D58B5B94}" destId="{2C5992CA-1E93-4EB8-A648-F3C4DEF5B00F}" srcOrd="9" destOrd="0" presId="urn:microsoft.com/office/officeart/2005/8/layout/chevron1"/>
    <dgm:cxn modelId="{B8698BBA-4D77-401A-B7CD-61981C690385}" type="presParOf" srcId="{C9DC8D7F-6E35-48BC-9ADC-0AB1D58B5B94}" destId="{118BA2F9-35C5-4361-BAE9-280899126CF9}" srcOrd="10" destOrd="0" presId="urn:microsoft.com/office/officeart/2005/8/layout/chevron1"/>
    <dgm:cxn modelId="{4EEC199A-AFE7-4017-8915-D275433E889D}" type="presParOf" srcId="{C9DC8D7F-6E35-48BC-9ADC-0AB1D58B5B94}" destId="{F30B2CE2-0C0C-4014-9536-2D274D49B89E}" srcOrd="11" destOrd="0" presId="urn:microsoft.com/office/officeart/2005/8/layout/chevron1"/>
    <dgm:cxn modelId="{429A4993-D6F9-4E8D-A515-9A16D0199486}" type="presParOf" srcId="{C9DC8D7F-6E35-48BC-9ADC-0AB1D58B5B94}" destId="{FB649BCC-CEA2-4D9B-B155-58A4BBFAE51C}" srcOrd="12" destOrd="0" presId="urn:microsoft.com/office/officeart/2005/8/layout/chevron1"/>
    <dgm:cxn modelId="{7E6660CE-8B0F-45E7-B64F-7B157674CD06}" type="presParOf" srcId="{C9DC8D7F-6E35-48BC-9ADC-0AB1D58B5B94}" destId="{191F56A3-EE2C-4DD5-8B14-82ED4CF93647}" srcOrd="13" destOrd="0" presId="urn:microsoft.com/office/officeart/2005/8/layout/chevron1"/>
    <dgm:cxn modelId="{C54A0546-DA92-4FD7-B404-0D2DCB7CFFC2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518F6ED6-535A-481A-8ABD-8F62CE201C57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7CBA0B16-420C-4238-A438-3260DDDC3C89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E7FE2673-9252-4479-9C4D-88F633C6ACB2}" type="presOf" srcId="{69B6576F-ACC5-427E-ABA8-6D7C32AC4DB6}" destId="{EA8A6A7F-429E-430B-90E7-1D65CAF998E8}" srcOrd="0" destOrd="0" presId="urn:microsoft.com/office/officeart/2005/8/layout/chevron1"/>
    <dgm:cxn modelId="{9C8D6184-1571-41D7-9820-DFB17E5CD895}" type="presOf" srcId="{F9DD8445-C12F-4A95-85D5-0303EA99913A}" destId="{FB649BCC-CEA2-4D9B-B155-58A4BBFAE51C}" srcOrd="0" destOrd="0" presId="urn:microsoft.com/office/officeart/2005/8/layout/chevron1"/>
    <dgm:cxn modelId="{775A9AC6-8703-4B2F-8FA6-6FDE6C09A637}" type="presOf" srcId="{67013EC6-1097-459B-B140-E831F539D52A}" destId="{C9DC8D7F-6E35-48BC-9ADC-0AB1D58B5B94}" srcOrd="0" destOrd="0" presId="urn:microsoft.com/office/officeart/2005/8/layout/chevron1"/>
    <dgm:cxn modelId="{35D045E9-AE13-4E56-B8E2-C20F6D22DE40}" type="presOf" srcId="{63C38B30-742A-447D-AEDC-DB0823FECDDC}" destId="{18328266-3AB8-4638-9E3C-0128ACE908FC}" srcOrd="0" destOrd="0" presId="urn:microsoft.com/office/officeart/2005/8/layout/chevron1"/>
    <dgm:cxn modelId="{EA34DC73-D4B3-4F32-9719-2FFCB6FC9D42}" type="presOf" srcId="{7767D246-AC99-4BB9-BC54-E43E7EA795F6}" destId="{36FD7776-A119-4A0D-B4CE-F897F0E928B8}" srcOrd="0" destOrd="0" presId="urn:microsoft.com/office/officeart/2005/8/layout/chevron1"/>
    <dgm:cxn modelId="{846B153A-CCC2-431C-A36F-FF086D8FA567}" type="presOf" srcId="{26692324-74A4-484F-B89D-04138F6B2639}" destId="{7A621747-5729-4206-8BB1-74E6BDF3AA42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4DB7033-9F3D-4739-AA15-591EAD4BCBF0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58AAAFB0-A467-46C0-BF7A-1428AB7FC380}" type="presParOf" srcId="{C9DC8D7F-6E35-48BC-9ADC-0AB1D58B5B94}" destId="{7A621747-5729-4206-8BB1-74E6BDF3AA42}" srcOrd="0" destOrd="0" presId="urn:microsoft.com/office/officeart/2005/8/layout/chevron1"/>
    <dgm:cxn modelId="{E12F269B-D132-4649-B0EA-0A9405212757}" type="presParOf" srcId="{C9DC8D7F-6E35-48BC-9ADC-0AB1D58B5B94}" destId="{66906A19-3308-439A-8312-A478E42A3773}" srcOrd="1" destOrd="0" presId="urn:microsoft.com/office/officeart/2005/8/layout/chevron1"/>
    <dgm:cxn modelId="{3FEF4D01-F433-4A37-9762-3271B88C9035}" type="presParOf" srcId="{C9DC8D7F-6E35-48BC-9ADC-0AB1D58B5B94}" destId="{ED047E95-CA07-45F8-B1D2-EB2E44BB9E1C}" srcOrd="2" destOrd="0" presId="urn:microsoft.com/office/officeart/2005/8/layout/chevron1"/>
    <dgm:cxn modelId="{08D0B1DA-F0AC-489E-9BCF-E6DD50D4FEC5}" type="presParOf" srcId="{C9DC8D7F-6E35-48BC-9ADC-0AB1D58B5B94}" destId="{2FBCACB6-6C02-4A2D-B164-335F4B52080E}" srcOrd="3" destOrd="0" presId="urn:microsoft.com/office/officeart/2005/8/layout/chevron1"/>
    <dgm:cxn modelId="{81436079-A0A4-480F-9A9C-46A9552C0EED}" type="presParOf" srcId="{C9DC8D7F-6E35-48BC-9ADC-0AB1D58B5B94}" destId="{89FBDF15-C243-4B50-AE08-93678740F889}" srcOrd="4" destOrd="0" presId="urn:microsoft.com/office/officeart/2005/8/layout/chevron1"/>
    <dgm:cxn modelId="{E41378AA-B865-402C-9595-67B0AB9E6D14}" type="presParOf" srcId="{C9DC8D7F-6E35-48BC-9ADC-0AB1D58B5B94}" destId="{FDD02967-6E90-4122-9174-B7501C27237C}" srcOrd="5" destOrd="0" presId="urn:microsoft.com/office/officeart/2005/8/layout/chevron1"/>
    <dgm:cxn modelId="{B997DC85-3F91-4387-A5A7-9E5F31963257}" type="presParOf" srcId="{C9DC8D7F-6E35-48BC-9ADC-0AB1D58B5B94}" destId="{EA8A6A7F-429E-430B-90E7-1D65CAF998E8}" srcOrd="6" destOrd="0" presId="urn:microsoft.com/office/officeart/2005/8/layout/chevron1"/>
    <dgm:cxn modelId="{2CF5F854-F942-4B2B-8573-02BD96D9F041}" type="presParOf" srcId="{C9DC8D7F-6E35-48BC-9ADC-0AB1D58B5B94}" destId="{A1A523E9-8E49-4984-BC25-BD0DB3152DCD}" srcOrd="7" destOrd="0" presId="urn:microsoft.com/office/officeart/2005/8/layout/chevron1"/>
    <dgm:cxn modelId="{EED07B4A-1012-457A-BCF7-40380108780D}" type="presParOf" srcId="{C9DC8D7F-6E35-48BC-9ADC-0AB1D58B5B94}" destId="{18328266-3AB8-4638-9E3C-0128ACE908FC}" srcOrd="8" destOrd="0" presId="urn:microsoft.com/office/officeart/2005/8/layout/chevron1"/>
    <dgm:cxn modelId="{79460408-B570-453B-A658-75BD87851ADF}" type="presParOf" srcId="{C9DC8D7F-6E35-48BC-9ADC-0AB1D58B5B94}" destId="{2C5992CA-1E93-4EB8-A648-F3C4DEF5B00F}" srcOrd="9" destOrd="0" presId="urn:microsoft.com/office/officeart/2005/8/layout/chevron1"/>
    <dgm:cxn modelId="{885C1A40-01AC-4505-8CDC-376A683B2D6B}" type="presParOf" srcId="{C9DC8D7F-6E35-48BC-9ADC-0AB1D58B5B94}" destId="{118BA2F9-35C5-4361-BAE9-280899126CF9}" srcOrd="10" destOrd="0" presId="urn:microsoft.com/office/officeart/2005/8/layout/chevron1"/>
    <dgm:cxn modelId="{9CE107C1-4011-4BC7-B353-56D99228F96B}" type="presParOf" srcId="{C9DC8D7F-6E35-48BC-9ADC-0AB1D58B5B94}" destId="{F30B2CE2-0C0C-4014-9536-2D274D49B89E}" srcOrd="11" destOrd="0" presId="urn:microsoft.com/office/officeart/2005/8/layout/chevron1"/>
    <dgm:cxn modelId="{F1C433E0-9F50-4BA8-AF8C-D9B3EC4054A3}" type="presParOf" srcId="{C9DC8D7F-6E35-48BC-9ADC-0AB1D58B5B94}" destId="{FB649BCC-CEA2-4D9B-B155-58A4BBFAE51C}" srcOrd="12" destOrd="0" presId="urn:microsoft.com/office/officeart/2005/8/layout/chevron1"/>
    <dgm:cxn modelId="{C8031E4F-7611-4EAD-A049-36456C919AD3}" type="presParOf" srcId="{C9DC8D7F-6E35-48BC-9ADC-0AB1D58B5B94}" destId="{191F56A3-EE2C-4DD5-8B14-82ED4CF93647}" srcOrd="13" destOrd="0" presId="urn:microsoft.com/office/officeart/2005/8/layout/chevron1"/>
    <dgm:cxn modelId="{5A3B5444-3C79-4EA5-BD18-FB3CCB297EAD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E4976F42-ED5E-4458-80FC-441E903A2E17}" type="presOf" srcId="{69B6576F-ACC5-427E-ABA8-6D7C32AC4DB6}" destId="{EA8A6A7F-429E-430B-90E7-1D65CAF998E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3D937637-C727-40B6-9F1F-331BF5A83148}" type="presOf" srcId="{D01875E2-DFFD-44FC-B837-BEAC04CE05E9}" destId="{89FBDF15-C243-4B50-AE08-93678740F889}" srcOrd="0" destOrd="0" presId="urn:microsoft.com/office/officeart/2005/8/layout/chevron1"/>
    <dgm:cxn modelId="{3594B74C-DFF7-407F-B5A8-3DE0C64280B2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83D81AA4-BFBB-473A-8C7C-114CC6D339F0}" type="presOf" srcId="{67013EC6-1097-459B-B140-E831F539D52A}" destId="{C9DC8D7F-6E35-48BC-9ADC-0AB1D58B5B94}" srcOrd="0" destOrd="0" presId="urn:microsoft.com/office/officeart/2005/8/layout/chevron1"/>
    <dgm:cxn modelId="{CED75545-FD8E-42F6-8D83-9E8984FE8BF7}" type="presOf" srcId="{7767D246-AC99-4BB9-BC54-E43E7EA795F6}" destId="{36FD7776-A119-4A0D-B4CE-F897F0E928B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D24DB8D1-CC69-432F-BD5F-F500B6D11867}" type="presOf" srcId="{F9DD8445-C12F-4A95-85D5-0303EA99913A}" destId="{FB649BCC-CEA2-4D9B-B155-58A4BBFAE51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F3BA8345-896C-41EE-815F-A637C5EE7374}" type="presOf" srcId="{26692324-74A4-484F-B89D-04138F6B2639}" destId="{7A621747-5729-4206-8BB1-74E6BDF3AA42}" srcOrd="0" destOrd="0" presId="urn:microsoft.com/office/officeart/2005/8/layout/chevron1"/>
    <dgm:cxn modelId="{C16368E7-0433-458C-81EC-96CC7CC64AAB}" type="presOf" srcId="{63C38B30-742A-447D-AEDC-DB0823FECDDC}" destId="{18328266-3AB8-4638-9E3C-0128ACE908FC}" srcOrd="0" destOrd="0" presId="urn:microsoft.com/office/officeart/2005/8/layout/chevron1"/>
    <dgm:cxn modelId="{51DE40E3-9D13-4D7E-A71F-71E1B537C87B}" type="presOf" srcId="{D41414F5-2AD6-49F6-A8E9-8A5320094721}" destId="{ED047E95-CA07-45F8-B1D2-EB2E44BB9E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7029F5C-3BD3-4BCF-9C97-8289BCB4854F}" type="presParOf" srcId="{C9DC8D7F-6E35-48BC-9ADC-0AB1D58B5B94}" destId="{7A621747-5729-4206-8BB1-74E6BDF3AA42}" srcOrd="0" destOrd="0" presId="urn:microsoft.com/office/officeart/2005/8/layout/chevron1"/>
    <dgm:cxn modelId="{702C634C-42BF-456F-816E-8F8661475843}" type="presParOf" srcId="{C9DC8D7F-6E35-48BC-9ADC-0AB1D58B5B94}" destId="{66906A19-3308-439A-8312-A478E42A3773}" srcOrd="1" destOrd="0" presId="urn:microsoft.com/office/officeart/2005/8/layout/chevron1"/>
    <dgm:cxn modelId="{2A6B1E11-B336-4AD3-B172-5CCE472DB4F0}" type="presParOf" srcId="{C9DC8D7F-6E35-48BC-9ADC-0AB1D58B5B94}" destId="{ED047E95-CA07-45F8-B1D2-EB2E44BB9E1C}" srcOrd="2" destOrd="0" presId="urn:microsoft.com/office/officeart/2005/8/layout/chevron1"/>
    <dgm:cxn modelId="{38EF44A3-B2F9-4C37-843B-8F5DC50D9EF7}" type="presParOf" srcId="{C9DC8D7F-6E35-48BC-9ADC-0AB1D58B5B94}" destId="{2FBCACB6-6C02-4A2D-B164-335F4B52080E}" srcOrd="3" destOrd="0" presId="urn:microsoft.com/office/officeart/2005/8/layout/chevron1"/>
    <dgm:cxn modelId="{ECBED7DF-A480-468C-93F8-DAAF2F96E288}" type="presParOf" srcId="{C9DC8D7F-6E35-48BC-9ADC-0AB1D58B5B94}" destId="{89FBDF15-C243-4B50-AE08-93678740F889}" srcOrd="4" destOrd="0" presId="urn:microsoft.com/office/officeart/2005/8/layout/chevron1"/>
    <dgm:cxn modelId="{3CDFBB9D-D815-4E5E-AFB5-D08D49A26C1E}" type="presParOf" srcId="{C9DC8D7F-6E35-48BC-9ADC-0AB1D58B5B94}" destId="{FDD02967-6E90-4122-9174-B7501C27237C}" srcOrd="5" destOrd="0" presId="urn:microsoft.com/office/officeart/2005/8/layout/chevron1"/>
    <dgm:cxn modelId="{64D9BBA3-87A2-40AA-A014-C75C34FB0327}" type="presParOf" srcId="{C9DC8D7F-6E35-48BC-9ADC-0AB1D58B5B94}" destId="{EA8A6A7F-429E-430B-90E7-1D65CAF998E8}" srcOrd="6" destOrd="0" presId="urn:microsoft.com/office/officeart/2005/8/layout/chevron1"/>
    <dgm:cxn modelId="{788AB965-4F69-402D-9E31-0171EFE1536C}" type="presParOf" srcId="{C9DC8D7F-6E35-48BC-9ADC-0AB1D58B5B94}" destId="{A1A523E9-8E49-4984-BC25-BD0DB3152DCD}" srcOrd="7" destOrd="0" presId="urn:microsoft.com/office/officeart/2005/8/layout/chevron1"/>
    <dgm:cxn modelId="{7CB9F5AB-4696-4F2C-9B1E-C689F8B73D24}" type="presParOf" srcId="{C9DC8D7F-6E35-48BC-9ADC-0AB1D58B5B94}" destId="{18328266-3AB8-4638-9E3C-0128ACE908FC}" srcOrd="8" destOrd="0" presId="urn:microsoft.com/office/officeart/2005/8/layout/chevron1"/>
    <dgm:cxn modelId="{F4245C03-1375-4B50-8DB4-FC739539E454}" type="presParOf" srcId="{C9DC8D7F-6E35-48BC-9ADC-0AB1D58B5B94}" destId="{2C5992CA-1E93-4EB8-A648-F3C4DEF5B00F}" srcOrd="9" destOrd="0" presId="urn:microsoft.com/office/officeart/2005/8/layout/chevron1"/>
    <dgm:cxn modelId="{BA6C834E-41BB-4E32-B129-5BA1BC447272}" type="presParOf" srcId="{C9DC8D7F-6E35-48BC-9ADC-0AB1D58B5B94}" destId="{118BA2F9-35C5-4361-BAE9-280899126CF9}" srcOrd="10" destOrd="0" presId="urn:microsoft.com/office/officeart/2005/8/layout/chevron1"/>
    <dgm:cxn modelId="{C5743B57-E171-4915-B3E7-2BF432C83B8C}" type="presParOf" srcId="{C9DC8D7F-6E35-48BC-9ADC-0AB1D58B5B94}" destId="{F30B2CE2-0C0C-4014-9536-2D274D49B89E}" srcOrd="11" destOrd="0" presId="urn:microsoft.com/office/officeart/2005/8/layout/chevron1"/>
    <dgm:cxn modelId="{35188B01-A04D-43DF-91B9-266006D4FF8F}" type="presParOf" srcId="{C9DC8D7F-6E35-48BC-9ADC-0AB1D58B5B94}" destId="{FB649BCC-CEA2-4D9B-B155-58A4BBFAE51C}" srcOrd="12" destOrd="0" presId="urn:microsoft.com/office/officeart/2005/8/layout/chevron1"/>
    <dgm:cxn modelId="{62797E5E-F802-48E7-AEAC-04CFC71F6CAF}" type="presParOf" srcId="{C9DC8D7F-6E35-48BC-9ADC-0AB1D58B5B94}" destId="{191F56A3-EE2C-4DD5-8B14-82ED4CF93647}" srcOrd="13" destOrd="0" presId="urn:microsoft.com/office/officeart/2005/8/layout/chevron1"/>
    <dgm:cxn modelId="{83F1385F-3227-4706-96FB-58656CB96929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ED35853-663E-413C-98F2-9B3F676F697C}" type="presOf" srcId="{D41414F5-2AD6-49F6-A8E9-8A5320094721}" destId="{ED047E95-CA07-45F8-B1D2-EB2E44BB9E1C}" srcOrd="0" destOrd="0" presId="urn:microsoft.com/office/officeart/2005/8/layout/chevron1"/>
    <dgm:cxn modelId="{3C869CD7-6F73-44CA-9F30-BF6CB6D0006B}" type="presOf" srcId="{D01875E2-DFFD-44FC-B837-BEAC04CE05E9}" destId="{89FBDF15-C243-4B50-AE08-93678740F88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EBD2BEDC-A27D-4D05-AE04-DD375286B5DB}" type="presOf" srcId="{69B6576F-ACC5-427E-ABA8-6D7C32AC4DB6}" destId="{EA8A6A7F-429E-430B-90E7-1D65CAF998E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6FC8E780-32EA-4E1C-94EA-6EFCDC3DDCF1}" type="presOf" srcId="{B3FBE3AE-86FB-4B03-AC03-C0291F72C582}" destId="{118BA2F9-35C5-4361-BAE9-280899126CF9}" srcOrd="0" destOrd="0" presId="urn:microsoft.com/office/officeart/2005/8/layout/chevron1"/>
    <dgm:cxn modelId="{E65F2DE1-B849-4153-B7C7-F047E7358F13}" type="presOf" srcId="{7767D246-AC99-4BB9-BC54-E43E7EA795F6}" destId="{36FD7776-A119-4A0D-B4CE-F897F0E928B8}" srcOrd="0" destOrd="0" presId="urn:microsoft.com/office/officeart/2005/8/layout/chevron1"/>
    <dgm:cxn modelId="{1694B47E-DB3F-4DD5-BE56-1214BF1D472F}" type="presOf" srcId="{F9DD8445-C12F-4A95-85D5-0303EA99913A}" destId="{FB649BCC-CEA2-4D9B-B155-58A4BBFAE51C}" srcOrd="0" destOrd="0" presId="urn:microsoft.com/office/officeart/2005/8/layout/chevron1"/>
    <dgm:cxn modelId="{7814AA74-6A52-48B5-A40B-1C7B41CD6B46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5E835731-D02A-4DB9-BF90-F51ACD76CC3C}" type="presOf" srcId="{63C38B30-742A-447D-AEDC-DB0823FECDDC}" destId="{18328266-3AB8-4638-9E3C-0128ACE908FC}" srcOrd="0" destOrd="0" presId="urn:microsoft.com/office/officeart/2005/8/layout/chevron1"/>
    <dgm:cxn modelId="{6FC68892-48D1-43DA-B76E-E63C60180682}" type="presOf" srcId="{26692324-74A4-484F-B89D-04138F6B2639}" destId="{7A621747-5729-4206-8BB1-74E6BDF3AA42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8C1F976-168E-4C2C-A3C9-BD1C50CD28D0}" type="presParOf" srcId="{C9DC8D7F-6E35-48BC-9ADC-0AB1D58B5B94}" destId="{7A621747-5729-4206-8BB1-74E6BDF3AA42}" srcOrd="0" destOrd="0" presId="urn:microsoft.com/office/officeart/2005/8/layout/chevron1"/>
    <dgm:cxn modelId="{06D97407-1890-49DE-96C1-FD0355388E6D}" type="presParOf" srcId="{C9DC8D7F-6E35-48BC-9ADC-0AB1D58B5B94}" destId="{66906A19-3308-439A-8312-A478E42A3773}" srcOrd="1" destOrd="0" presId="urn:microsoft.com/office/officeart/2005/8/layout/chevron1"/>
    <dgm:cxn modelId="{5C1A700D-7F29-43AA-92F7-46CD4266A86A}" type="presParOf" srcId="{C9DC8D7F-6E35-48BC-9ADC-0AB1D58B5B94}" destId="{ED047E95-CA07-45F8-B1D2-EB2E44BB9E1C}" srcOrd="2" destOrd="0" presId="urn:microsoft.com/office/officeart/2005/8/layout/chevron1"/>
    <dgm:cxn modelId="{CA07B096-0AA6-4D88-BF34-CC23FB6A00F9}" type="presParOf" srcId="{C9DC8D7F-6E35-48BC-9ADC-0AB1D58B5B94}" destId="{2FBCACB6-6C02-4A2D-B164-335F4B52080E}" srcOrd="3" destOrd="0" presId="urn:microsoft.com/office/officeart/2005/8/layout/chevron1"/>
    <dgm:cxn modelId="{EA1DBA56-4A84-4ADC-B952-AA39CA8411D7}" type="presParOf" srcId="{C9DC8D7F-6E35-48BC-9ADC-0AB1D58B5B94}" destId="{89FBDF15-C243-4B50-AE08-93678740F889}" srcOrd="4" destOrd="0" presId="urn:microsoft.com/office/officeart/2005/8/layout/chevron1"/>
    <dgm:cxn modelId="{75363F43-B23C-404C-B658-6A08495EFAFB}" type="presParOf" srcId="{C9DC8D7F-6E35-48BC-9ADC-0AB1D58B5B94}" destId="{FDD02967-6E90-4122-9174-B7501C27237C}" srcOrd="5" destOrd="0" presId="urn:microsoft.com/office/officeart/2005/8/layout/chevron1"/>
    <dgm:cxn modelId="{C95D4357-9692-499B-9ABB-AABF72D1D736}" type="presParOf" srcId="{C9DC8D7F-6E35-48BC-9ADC-0AB1D58B5B94}" destId="{EA8A6A7F-429E-430B-90E7-1D65CAF998E8}" srcOrd="6" destOrd="0" presId="urn:microsoft.com/office/officeart/2005/8/layout/chevron1"/>
    <dgm:cxn modelId="{7A6E5C69-92EE-4FA9-85F4-0AB69215A12F}" type="presParOf" srcId="{C9DC8D7F-6E35-48BC-9ADC-0AB1D58B5B94}" destId="{A1A523E9-8E49-4984-BC25-BD0DB3152DCD}" srcOrd="7" destOrd="0" presId="urn:microsoft.com/office/officeart/2005/8/layout/chevron1"/>
    <dgm:cxn modelId="{4F1D4A4F-049C-45C1-8CE9-6AAA14DC14FF}" type="presParOf" srcId="{C9DC8D7F-6E35-48BC-9ADC-0AB1D58B5B94}" destId="{18328266-3AB8-4638-9E3C-0128ACE908FC}" srcOrd="8" destOrd="0" presId="urn:microsoft.com/office/officeart/2005/8/layout/chevron1"/>
    <dgm:cxn modelId="{948E933D-88C3-4FCF-A37D-8E1CFDB40D18}" type="presParOf" srcId="{C9DC8D7F-6E35-48BC-9ADC-0AB1D58B5B94}" destId="{2C5992CA-1E93-4EB8-A648-F3C4DEF5B00F}" srcOrd="9" destOrd="0" presId="urn:microsoft.com/office/officeart/2005/8/layout/chevron1"/>
    <dgm:cxn modelId="{5A7B44C4-9960-4121-A8EE-435C3F63EC19}" type="presParOf" srcId="{C9DC8D7F-6E35-48BC-9ADC-0AB1D58B5B94}" destId="{118BA2F9-35C5-4361-BAE9-280899126CF9}" srcOrd="10" destOrd="0" presId="urn:microsoft.com/office/officeart/2005/8/layout/chevron1"/>
    <dgm:cxn modelId="{7DBB9A07-2D67-4169-928A-BAAF18401075}" type="presParOf" srcId="{C9DC8D7F-6E35-48BC-9ADC-0AB1D58B5B94}" destId="{F30B2CE2-0C0C-4014-9536-2D274D49B89E}" srcOrd="11" destOrd="0" presId="urn:microsoft.com/office/officeart/2005/8/layout/chevron1"/>
    <dgm:cxn modelId="{FA80FC13-60CC-45B6-9B7B-1E8A8A990D05}" type="presParOf" srcId="{C9DC8D7F-6E35-48BC-9ADC-0AB1D58B5B94}" destId="{FB649BCC-CEA2-4D9B-B155-58A4BBFAE51C}" srcOrd="12" destOrd="0" presId="urn:microsoft.com/office/officeart/2005/8/layout/chevron1"/>
    <dgm:cxn modelId="{2CDEB8F3-3845-48C8-8A25-6D570E64D943}" type="presParOf" srcId="{C9DC8D7F-6E35-48BC-9ADC-0AB1D58B5B94}" destId="{191F56A3-EE2C-4DD5-8B14-82ED4CF93647}" srcOrd="13" destOrd="0" presId="urn:microsoft.com/office/officeart/2005/8/layout/chevron1"/>
    <dgm:cxn modelId="{3E58A9FA-9962-45AD-BE54-D0503A373343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5BAE203-1BE1-41C4-BA16-CABF9E8E7C85}" type="presOf" srcId="{63C38B30-742A-447D-AEDC-DB0823FECDDC}" destId="{18328266-3AB8-4638-9E3C-0128ACE908FC}" srcOrd="0" destOrd="0" presId="urn:microsoft.com/office/officeart/2005/8/layout/chevron1"/>
    <dgm:cxn modelId="{33A1E3B0-8A2F-4E51-B3BB-7CA036E435BD}" type="presOf" srcId="{26692324-74A4-484F-B89D-04138F6B2639}" destId="{7A621747-5729-4206-8BB1-74E6BDF3AA42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266857EE-4EA2-4DE7-9C06-0A3D52768801}" type="presOf" srcId="{67013EC6-1097-459B-B140-E831F539D52A}" destId="{C9DC8D7F-6E35-48BC-9ADC-0AB1D58B5B94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D808A1BA-2CC9-4B87-B768-6AD2C9782B14}" type="presOf" srcId="{7767D246-AC99-4BB9-BC54-E43E7EA795F6}" destId="{36FD7776-A119-4A0D-B4CE-F897F0E928B8}" srcOrd="0" destOrd="0" presId="urn:microsoft.com/office/officeart/2005/8/layout/chevron1"/>
    <dgm:cxn modelId="{9A58F082-0F7F-437F-9B15-3C91A8CC5035}" type="presOf" srcId="{B3FBE3AE-86FB-4B03-AC03-C0291F72C582}" destId="{118BA2F9-35C5-4361-BAE9-280899126CF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E909594-6729-4445-9396-4368C272166A}" type="presOf" srcId="{F9DD8445-C12F-4A95-85D5-0303EA99913A}" destId="{FB649BCC-CEA2-4D9B-B155-58A4BBFAE5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9A84509F-5E7B-40F6-AF52-08B7B0BD92EC}" type="presOf" srcId="{D01875E2-DFFD-44FC-B837-BEAC04CE05E9}" destId="{89FBDF15-C243-4B50-AE08-93678740F889}" srcOrd="0" destOrd="0" presId="urn:microsoft.com/office/officeart/2005/8/layout/chevron1"/>
    <dgm:cxn modelId="{4DC0EE07-B939-486A-BAE2-AA24931C1991}" type="presOf" srcId="{69B6576F-ACC5-427E-ABA8-6D7C32AC4DB6}" destId="{EA8A6A7F-429E-430B-90E7-1D65CAF998E8}" srcOrd="0" destOrd="0" presId="urn:microsoft.com/office/officeart/2005/8/layout/chevron1"/>
    <dgm:cxn modelId="{C56AB3CE-6B14-4691-9E8B-41B988B7AD00}" type="presOf" srcId="{D41414F5-2AD6-49F6-A8E9-8A5320094721}" destId="{ED047E95-CA07-45F8-B1D2-EB2E44BB9E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B028713-E311-421F-866D-7E7917D0A198}" type="presParOf" srcId="{C9DC8D7F-6E35-48BC-9ADC-0AB1D58B5B94}" destId="{7A621747-5729-4206-8BB1-74E6BDF3AA42}" srcOrd="0" destOrd="0" presId="urn:microsoft.com/office/officeart/2005/8/layout/chevron1"/>
    <dgm:cxn modelId="{33BCEC50-1EB7-482C-9EBE-89CD3CC681D7}" type="presParOf" srcId="{C9DC8D7F-6E35-48BC-9ADC-0AB1D58B5B94}" destId="{66906A19-3308-439A-8312-A478E42A3773}" srcOrd="1" destOrd="0" presId="urn:microsoft.com/office/officeart/2005/8/layout/chevron1"/>
    <dgm:cxn modelId="{37B29677-4760-4B9D-A085-D5C334C4BCB0}" type="presParOf" srcId="{C9DC8D7F-6E35-48BC-9ADC-0AB1D58B5B94}" destId="{ED047E95-CA07-45F8-B1D2-EB2E44BB9E1C}" srcOrd="2" destOrd="0" presId="urn:microsoft.com/office/officeart/2005/8/layout/chevron1"/>
    <dgm:cxn modelId="{860B4B34-18CF-44A3-AB28-413B813BF7A7}" type="presParOf" srcId="{C9DC8D7F-6E35-48BC-9ADC-0AB1D58B5B94}" destId="{2FBCACB6-6C02-4A2D-B164-335F4B52080E}" srcOrd="3" destOrd="0" presId="urn:microsoft.com/office/officeart/2005/8/layout/chevron1"/>
    <dgm:cxn modelId="{777B86BE-4DB4-4D61-8941-C843A73CC66B}" type="presParOf" srcId="{C9DC8D7F-6E35-48BC-9ADC-0AB1D58B5B94}" destId="{89FBDF15-C243-4B50-AE08-93678740F889}" srcOrd="4" destOrd="0" presId="urn:microsoft.com/office/officeart/2005/8/layout/chevron1"/>
    <dgm:cxn modelId="{B7605E2E-40B7-4D6A-AE9D-D151D18D26E3}" type="presParOf" srcId="{C9DC8D7F-6E35-48BC-9ADC-0AB1D58B5B94}" destId="{FDD02967-6E90-4122-9174-B7501C27237C}" srcOrd="5" destOrd="0" presId="urn:microsoft.com/office/officeart/2005/8/layout/chevron1"/>
    <dgm:cxn modelId="{BB891984-92EA-4296-9692-33877DD8A6B7}" type="presParOf" srcId="{C9DC8D7F-6E35-48BC-9ADC-0AB1D58B5B94}" destId="{EA8A6A7F-429E-430B-90E7-1D65CAF998E8}" srcOrd="6" destOrd="0" presId="urn:microsoft.com/office/officeart/2005/8/layout/chevron1"/>
    <dgm:cxn modelId="{22778F11-80C3-425A-8100-47D9D8479497}" type="presParOf" srcId="{C9DC8D7F-6E35-48BC-9ADC-0AB1D58B5B94}" destId="{A1A523E9-8E49-4984-BC25-BD0DB3152DCD}" srcOrd="7" destOrd="0" presId="urn:microsoft.com/office/officeart/2005/8/layout/chevron1"/>
    <dgm:cxn modelId="{07980341-78DA-421A-9E20-5BCD744B2E7A}" type="presParOf" srcId="{C9DC8D7F-6E35-48BC-9ADC-0AB1D58B5B94}" destId="{18328266-3AB8-4638-9E3C-0128ACE908FC}" srcOrd="8" destOrd="0" presId="urn:microsoft.com/office/officeart/2005/8/layout/chevron1"/>
    <dgm:cxn modelId="{C5D482CF-B09E-49A7-805D-02AF30073B07}" type="presParOf" srcId="{C9DC8D7F-6E35-48BC-9ADC-0AB1D58B5B94}" destId="{2C5992CA-1E93-4EB8-A648-F3C4DEF5B00F}" srcOrd="9" destOrd="0" presId="urn:microsoft.com/office/officeart/2005/8/layout/chevron1"/>
    <dgm:cxn modelId="{DF487E65-3732-4C94-9FD8-17B09CCE9658}" type="presParOf" srcId="{C9DC8D7F-6E35-48BC-9ADC-0AB1D58B5B94}" destId="{118BA2F9-35C5-4361-BAE9-280899126CF9}" srcOrd="10" destOrd="0" presId="urn:microsoft.com/office/officeart/2005/8/layout/chevron1"/>
    <dgm:cxn modelId="{8F87A87E-70B3-4113-B7E5-E45C6821C177}" type="presParOf" srcId="{C9DC8D7F-6E35-48BC-9ADC-0AB1D58B5B94}" destId="{F30B2CE2-0C0C-4014-9536-2D274D49B89E}" srcOrd="11" destOrd="0" presId="urn:microsoft.com/office/officeart/2005/8/layout/chevron1"/>
    <dgm:cxn modelId="{2F3DB84C-8FF3-4102-8DA8-B27BAABEB621}" type="presParOf" srcId="{C9DC8D7F-6E35-48BC-9ADC-0AB1D58B5B94}" destId="{FB649BCC-CEA2-4D9B-B155-58A4BBFAE51C}" srcOrd="12" destOrd="0" presId="urn:microsoft.com/office/officeart/2005/8/layout/chevron1"/>
    <dgm:cxn modelId="{97E9552B-2418-4B84-81D4-A0743484F2FE}" type="presParOf" srcId="{C9DC8D7F-6E35-48BC-9ADC-0AB1D58B5B94}" destId="{191F56A3-EE2C-4DD5-8B14-82ED4CF93647}" srcOrd="13" destOrd="0" presId="urn:microsoft.com/office/officeart/2005/8/layout/chevron1"/>
    <dgm:cxn modelId="{54702CA9-E950-4D97-9B4C-1518F464C07A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4B2DE-DBE3-450D-BBCC-6FFE7C234BD9}" type="presOf" srcId="{D01875E2-DFFD-44FC-B837-BEAC04CE05E9}" destId="{89FBDF15-C243-4B50-AE08-93678740F88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B2CA78DF-8F6E-4725-8BE8-893EB48872E2}" type="presOf" srcId="{26692324-74A4-484F-B89D-04138F6B2639}" destId="{7A621747-5729-4206-8BB1-74E6BDF3AA42}" srcOrd="0" destOrd="0" presId="urn:microsoft.com/office/officeart/2005/8/layout/chevron1"/>
    <dgm:cxn modelId="{0E88672E-8582-4BFA-AF67-2C2E0BD37127}" type="presOf" srcId="{D41414F5-2AD6-49F6-A8E9-8A5320094721}" destId="{ED047E95-CA07-45F8-B1D2-EB2E44BB9E1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0BAF3EDC-EBB7-41A9-9C5F-9B3241FDDB38}" type="presOf" srcId="{63C38B30-742A-447D-AEDC-DB0823FECDDC}" destId="{18328266-3AB8-4638-9E3C-0128ACE908FC}" srcOrd="0" destOrd="0" presId="urn:microsoft.com/office/officeart/2005/8/layout/chevron1"/>
    <dgm:cxn modelId="{B592A48C-05F2-4D76-A05B-776F30791695}" type="presOf" srcId="{7767D246-AC99-4BB9-BC54-E43E7EA795F6}" destId="{36FD7776-A119-4A0D-B4CE-F897F0E928B8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62DEE0D-20B6-41D5-8014-B082610DC9AA}" type="presOf" srcId="{F9DD8445-C12F-4A95-85D5-0303EA99913A}" destId="{FB649BCC-CEA2-4D9B-B155-58A4BBFAE51C}" srcOrd="0" destOrd="0" presId="urn:microsoft.com/office/officeart/2005/8/layout/chevron1"/>
    <dgm:cxn modelId="{9CDDA041-A1AF-4B99-8876-AB55A5BCF091}" type="presOf" srcId="{69B6576F-ACC5-427E-ABA8-6D7C32AC4DB6}" destId="{EA8A6A7F-429E-430B-90E7-1D65CAF998E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B410F02E-3218-4D57-AF2F-EA4501FD5E3F}" type="presOf" srcId="{B3FBE3AE-86FB-4B03-AC03-C0291F72C582}" destId="{118BA2F9-35C5-4361-BAE9-280899126CF9}" srcOrd="0" destOrd="0" presId="urn:microsoft.com/office/officeart/2005/8/layout/chevron1"/>
    <dgm:cxn modelId="{3C4AE275-458C-488F-8B4E-8866BE6E8519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3753B06B-CD4C-4039-B764-D957A78F443F}" type="presParOf" srcId="{C9DC8D7F-6E35-48BC-9ADC-0AB1D58B5B94}" destId="{7A621747-5729-4206-8BB1-74E6BDF3AA42}" srcOrd="0" destOrd="0" presId="urn:microsoft.com/office/officeart/2005/8/layout/chevron1"/>
    <dgm:cxn modelId="{FA4D337F-17AD-4E45-8900-25E3F11A399D}" type="presParOf" srcId="{C9DC8D7F-6E35-48BC-9ADC-0AB1D58B5B94}" destId="{66906A19-3308-439A-8312-A478E42A3773}" srcOrd="1" destOrd="0" presId="urn:microsoft.com/office/officeart/2005/8/layout/chevron1"/>
    <dgm:cxn modelId="{514557C1-FF17-452C-9634-3AD5FDED1553}" type="presParOf" srcId="{C9DC8D7F-6E35-48BC-9ADC-0AB1D58B5B94}" destId="{ED047E95-CA07-45F8-B1D2-EB2E44BB9E1C}" srcOrd="2" destOrd="0" presId="urn:microsoft.com/office/officeart/2005/8/layout/chevron1"/>
    <dgm:cxn modelId="{09C111C2-EBCB-4280-B680-2F135D1C737C}" type="presParOf" srcId="{C9DC8D7F-6E35-48BC-9ADC-0AB1D58B5B94}" destId="{2FBCACB6-6C02-4A2D-B164-335F4B52080E}" srcOrd="3" destOrd="0" presId="urn:microsoft.com/office/officeart/2005/8/layout/chevron1"/>
    <dgm:cxn modelId="{AC4115DA-FE5B-4C03-B58C-DF5FDC5C6D35}" type="presParOf" srcId="{C9DC8D7F-6E35-48BC-9ADC-0AB1D58B5B94}" destId="{89FBDF15-C243-4B50-AE08-93678740F889}" srcOrd="4" destOrd="0" presId="urn:microsoft.com/office/officeart/2005/8/layout/chevron1"/>
    <dgm:cxn modelId="{AB62B21E-20A1-416A-9B82-3D455D7840DC}" type="presParOf" srcId="{C9DC8D7F-6E35-48BC-9ADC-0AB1D58B5B94}" destId="{FDD02967-6E90-4122-9174-B7501C27237C}" srcOrd="5" destOrd="0" presId="urn:microsoft.com/office/officeart/2005/8/layout/chevron1"/>
    <dgm:cxn modelId="{5E48C3F2-E82A-4385-89F6-D6A4816B3562}" type="presParOf" srcId="{C9DC8D7F-6E35-48BC-9ADC-0AB1D58B5B94}" destId="{EA8A6A7F-429E-430B-90E7-1D65CAF998E8}" srcOrd="6" destOrd="0" presId="urn:microsoft.com/office/officeart/2005/8/layout/chevron1"/>
    <dgm:cxn modelId="{C017FF43-8309-43A1-BC7A-66DFDFF3B0B8}" type="presParOf" srcId="{C9DC8D7F-6E35-48BC-9ADC-0AB1D58B5B94}" destId="{A1A523E9-8E49-4984-BC25-BD0DB3152DCD}" srcOrd="7" destOrd="0" presId="urn:microsoft.com/office/officeart/2005/8/layout/chevron1"/>
    <dgm:cxn modelId="{7955B42D-9142-4787-8881-82C521C57894}" type="presParOf" srcId="{C9DC8D7F-6E35-48BC-9ADC-0AB1D58B5B94}" destId="{18328266-3AB8-4638-9E3C-0128ACE908FC}" srcOrd="8" destOrd="0" presId="urn:microsoft.com/office/officeart/2005/8/layout/chevron1"/>
    <dgm:cxn modelId="{C63EA499-7388-498F-942E-0C2A1613675C}" type="presParOf" srcId="{C9DC8D7F-6E35-48BC-9ADC-0AB1D58B5B94}" destId="{2C5992CA-1E93-4EB8-A648-F3C4DEF5B00F}" srcOrd="9" destOrd="0" presId="urn:microsoft.com/office/officeart/2005/8/layout/chevron1"/>
    <dgm:cxn modelId="{C2201D99-3834-4468-804A-6A49CB70C80F}" type="presParOf" srcId="{C9DC8D7F-6E35-48BC-9ADC-0AB1D58B5B94}" destId="{118BA2F9-35C5-4361-BAE9-280899126CF9}" srcOrd="10" destOrd="0" presId="urn:microsoft.com/office/officeart/2005/8/layout/chevron1"/>
    <dgm:cxn modelId="{78F0F0E4-F4BD-41C7-B8CD-AEA3B5AEA0AB}" type="presParOf" srcId="{C9DC8D7F-6E35-48BC-9ADC-0AB1D58B5B94}" destId="{F30B2CE2-0C0C-4014-9536-2D274D49B89E}" srcOrd="11" destOrd="0" presId="urn:microsoft.com/office/officeart/2005/8/layout/chevron1"/>
    <dgm:cxn modelId="{3AE74E52-BEA4-4871-9FD1-DE95A8D3C874}" type="presParOf" srcId="{C9DC8D7F-6E35-48BC-9ADC-0AB1D58B5B94}" destId="{FB649BCC-CEA2-4D9B-B155-58A4BBFAE51C}" srcOrd="12" destOrd="0" presId="urn:microsoft.com/office/officeart/2005/8/layout/chevron1"/>
    <dgm:cxn modelId="{9D6C5213-602A-44D9-B1C5-2B9CAF94698A}" type="presParOf" srcId="{C9DC8D7F-6E35-48BC-9ADC-0AB1D58B5B94}" destId="{191F56A3-EE2C-4DD5-8B14-82ED4CF93647}" srcOrd="13" destOrd="0" presId="urn:microsoft.com/office/officeart/2005/8/layout/chevron1"/>
    <dgm:cxn modelId="{00E12654-E0DD-41FE-B953-FF8101DF43CE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64A7846-CC21-44B7-8A98-37786BC0DD25}" type="presOf" srcId="{F9DD8445-C12F-4A95-85D5-0303EA99913A}" destId="{FB649BCC-CEA2-4D9B-B155-58A4BBFAE5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768F8F16-6DBC-48A4-847C-51D6D509E79F}" type="presOf" srcId="{B3FBE3AE-86FB-4B03-AC03-C0291F72C582}" destId="{118BA2F9-35C5-4361-BAE9-280899126CF9}" srcOrd="0" destOrd="0" presId="urn:microsoft.com/office/officeart/2005/8/layout/chevron1"/>
    <dgm:cxn modelId="{83877719-ADEA-4C82-B721-D761D5AB1F6F}" type="presOf" srcId="{D01875E2-DFFD-44FC-B837-BEAC04CE05E9}" destId="{89FBDF15-C243-4B50-AE08-93678740F889}" srcOrd="0" destOrd="0" presId="urn:microsoft.com/office/officeart/2005/8/layout/chevron1"/>
    <dgm:cxn modelId="{2AC7BCBD-723B-4112-ABFE-1BC50575CF9C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FE9F9F37-49FD-4C5D-8518-F02D5A304B37}" type="presOf" srcId="{D41414F5-2AD6-49F6-A8E9-8A5320094721}" destId="{ED047E95-CA07-45F8-B1D2-EB2E44BB9E1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6CD2B79D-F5AF-4B17-A64F-9FFF38D355D9}" type="presOf" srcId="{26692324-74A4-484F-B89D-04138F6B2639}" destId="{7A621747-5729-4206-8BB1-74E6BDF3AA42}" srcOrd="0" destOrd="0" presId="urn:microsoft.com/office/officeart/2005/8/layout/chevron1"/>
    <dgm:cxn modelId="{B10D4E89-3801-4BDF-8A7F-C0708C63F63D}" type="presOf" srcId="{63C38B30-742A-447D-AEDC-DB0823FECDDC}" destId="{18328266-3AB8-4638-9E3C-0128ACE908FC}" srcOrd="0" destOrd="0" presId="urn:microsoft.com/office/officeart/2005/8/layout/chevron1"/>
    <dgm:cxn modelId="{9216972B-640D-41E0-A89E-FA6BBE7AF851}" type="presOf" srcId="{7767D246-AC99-4BB9-BC54-E43E7EA795F6}" destId="{36FD7776-A119-4A0D-B4CE-F897F0E928B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1D0AA731-4C86-49A1-8BAA-DE413B57C417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693C2918-9009-4428-BC76-1C8718B41749}" type="presParOf" srcId="{C9DC8D7F-6E35-48BC-9ADC-0AB1D58B5B94}" destId="{7A621747-5729-4206-8BB1-74E6BDF3AA42}" srcOrd="0" destOrd="0" presId="urn:microsoft.com/office/officeart/2005/8/layout/chevron1"/>
    <dgm:cxn modelId="{310F2FDA-AF77-4FC8-9A84-78BFAD6F5FD5}" type="presParOf" srcId="{C9DC8D7F-6E35-48BC-9ADC-0AB1D58B5B94}" destId="{66906A19-3308-439A-8312-A478E42A3773}" srcOrd="1" destOrd="0" presId="urn:microsoft.com/office/officeart/2005/8/layout/chevron1"/>
    <dgm:cxn modelId="{1D2B5867-1F0B-4107-8637-95808DE4D95E}" type="presParOf" srcId="{C9DC8D7F-6E35-48BC-9ADC-0AB1D58B5B94}" destId="{ED047E95-CA07-45F8-B1D2-EB2E44BB9E1C}" srcOrd="2" destOrd="0" presId="urn:microsoft.com/office/officeart/2005/8/layout/chevron1"/>
    <dgm:cxn modelId="{E0E70963-6C2F-428B-8644-1684EBC19BEC}" type="presParOf" srcId="{C9DC8D7F-6E35-48BC-9ADC-0AB1D58B5B94}" destId="{2FBCACB6-6C02-4A2D-B164-335F4B52080E}" srcOrd="3" destOrd="0" presId="urn:microsoft.com/office/officeart/2005/8/layout/chevron1"/>
    <dgm:cxn modelId="{7794F247-28AE-45CD-BF35-1727816D3F26}" type="presParOf" srcId="{C9DC8D7F-6E35-48BC-9ADC-0AB1D58B5B94}" destId="{89FBDF15-C243-4B50-AE08-93678740F889}" srcOrd="4" destOrd="0" presId="urn:microsoft.com/office/officeart/2005/8/layout/chevron1"/>
    <dgm:cxn modelId="{A8E1E1E6-93F2-4442-A3A4-0702ADB01F17}" type="presParOf" srcId="{C9DC8D7F-6E35-48BC-9ADC-0AB1D58B5B94}" destId="{FDD02967-6E90-4122-9174-B7501C27237C}" srcOrd="5" destOrd="0" presId="urn:microsoft.com/office/officeart/2005/8/layout/chevron1"/>
    <dgm:cxn modelId="{36F4553C-4FD8-4601-8605-90EC9AA7C942}" type="presParOf" srcId="{C9DC8D7F-6E35-48BC-9ADC-0AB1D58B5B94}" destId="{EA8A6A7F-429E-430B-90E7-1D65CAF998E8}" srcOrd="6" destOrd="0" presId="urn:microsoft.com/office/officeart/2005/8/layout/chevron1"/>
    <dgm:cxn modelId="{F4E8F6DB-B761-42E9-B5A5-FB8651517FC0}" type="presParOf" srcId="{C9DC8D7F-6E35-48BC-9ADC-0AB1D58B5B94}" destId="{A1A523E9-8E49-4984-BC25-BD0DB3152DCD}" srcOrd="7" destOrd="0" presId="urn:microsoft.com/office/officeart/2005/8/layout/chevron1"/>
    <dgm:cxn modelId="{6FC5BE35-1B0F-423D-9119-A3D186BB9B96}" type="presParOf" srcId="{C9DC8D7F-6E35-48BC-9ADC-0AB1D58B5B94}" destId="{18328266-3AB8-4638-9E3C-0128ACE908FC}" srcOrd="8" destOrd="0" presId="urn:microsoft.com/office/officeart/2005/8/layout/chevron1"/>
    <dgm:cxn modelId="{E01BC952-9A8C-4A78-85A0-779223764571}" type="presParOf" srcId="{C9DC8D7F-6E35-48BC-9ADC-0AB1D58B5B94}" destId="{2C5992CA-1E93-4EB8-A648-F3C4DEF5B00F}" srcOrd="9" destOrd="0" presId="urn:microsoft.com/office/officeart/2005/8/layout/chevron1"/>
    <dgm:cxn modelId="{A5C509C5-9113-42A5-8A7A-AECADA50CFA6}" type="presParOf" srcId="{C9DC8D7F-6E35-48BC-9ADC-0AB1D58B5B94}" destId="{118BA2F9-35C5-4361-BAE9-280899126CF9}" srcOrd="10" destOrd="0" presId="urn:microsoft.com/office/officeart/2005/8/layout/chevron1"/>
    <dgm:cxn modelId="{EC5732A0-CFC5-4D05-A7D4-917B67FA4F6D}" type="presParOf" srcId="{C9DC8D7F-6E35-48BC-9ADC-0AB1D58B5B94}" destId="{F30B2CE2-0C0C-4014-9536-2D274D49B89E}" srcOrd="11" destOrd="0" presId="urn:microsoft.com/office/officeart/2005/8/layout/chevron1"/>
    <dgm:cxn modelId="{017C7503-6DD6-4449-8FCB-51B0560FF472}" type="presParOf" srcId="{C9DC8D7F-6E35-48BC-9ADC-0AB1D58B5B94}" destId="{FB649BCC-CEA2-4D9B-B155-58A4BBFAE51C}" srcOrd="12" destOrd="0" presId="urn:microsoft.com/office/officeart/2005/8/layout/chevron1"/>
    <dgm:cxn modelId="{2A209F9C-B5E9-4495-8B79-5036AF244028}" type="presParOf" srcId="{C9DC8D7F-6E35-48BC-9ADC-0AB1D58B5B94}" destId="{191F56A3-EE2C-4DD5-8B14-82ED4CF93647}" srcOrd="13" destOrd="0" presId="urn:microsoft.com/office/officeart/2005/8/layout/chevron1"/>
    <dgm:cxn modelId="{846A5C72-B776-4665-9D83-A968CF125FFB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9FFCF3-DCE9-4329-8005-EF83ACE639A4}" type="presOf" srcId="{26692324-74A4-484F-B89D-04138F6B2639}" destId="{7A621747-5729-4206-8BB1-74E6BDF3AA42}" srcOrd="0" destOrd="0" presId="urn:microsoft.com/office/officeart/2005/8/layout/chevron1"/>
    <dgm:cxn modelId="{5F0E9ED2-BFFA-4164-8ED1-6005009B4716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4FC7DE33-E0EF-4205-B75D-C89D9AA3C50B}" type="presOf" srcId="{63C38B30-742A-447D-AEDC-DB0823FECDDC}" destId="{18328266-3AB8-4638-9E3C-0128ACE908FC}" srcOrd="0" destOrd="0" presId="urn:microsoft.com/office/officeart/2005/8/layout/chevron1"/>
    <dgm:cxn modelId="{1AA263DC-A63B-43B4-A638-84EC31445B79}" type="presOf" srcId="{69B6576F-ACC5-427E-ABA8-6D7C32AC4DB6}" destId="{EA8A6A7F-429E-430B-90E7-1D65CAF998E8}" srcOrd="0" destOrd="0" presId="urn:microsoft.com/office/officeart/2005/8/layout/chevron1"/>
    <dgm:cxn modelId="{F44BC15C-8238-40AC-916C-D5F02EACB5BD}" type="presOf" srcId="{F9DD8445-C12F-4A95-85D5-0303EA99913A}" destId="{FB649BCC-CEA2-4D9B-B155-58A4BBFAE51C}" srcOrd="0" destOrd="0" presId="urn:microsoft.com/office/officeart/2005/8/layout/chevron1"/>
    <dgm:cxn modelId="{AC56643F-A9C0-4158-8FD3-F3BC29C5C1B9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E54CBF63-7244-4022-B1C6-54BBA2A2C10A}" type="presOf" srcId="{D01875E2-DFFD-44FC-B837-BEAC04CE05E9}" destId="{89FBDF15-C243-4B50-AE08-93678740F889}" srcOrd="0" destOrd="0" presId="urn:microsoft.com/office/officeart/2005/8/layout/chevron1"/>
    <dgm:cxn modelId="{A09C5DEB-FDB2-45E6-ABE4-A2DE7964EE90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F83FFBFF-D6FA-4E99-9C15-9F3DD482E118}" type="presOf" srcId="{7767D246-AC99-4BB9-BC54-E43E7EA795F6}" destId="{36FD7776-A119-4A0D-B4CE-F897F0E928B8}" srcOrd="0" destOrd="0" presId="urn:microsoft.com/office/officeart/2005/8/layout/chevron1"/>
    <dgm:cxn modelId="{3E658E52-80FD-41B3-AF88-56DE9CFB5691}" type="presParOf" srcId="{C9DC8D7F-6E35-48BC-9ADC-0AB1D58B5B94}" destId="{7A621747-5729-4206-8BB1-74E6BDF3AA42}" srcOrd="0" destOrd="0" presId="urn:microsoft.com/office/officeart/2005/8/layout/chevron1"/>
    <dgm:cxn modelId="{5B36C76C-709E-4BF7-B759-76C7DE71FDB8}" type="presParOf" srcId="{C9DC8D7F-6E35-48BC-9ADC-0AB1D58B5B94}" destId="{66906A19-3308-439A-8312-A478E42A3773}" srcOrd="1" destOrd="0" presId="urn:microsoft.com/office/officeart/2005/8/layout/chevron1"/>
    <dgm:cxn modelId="{209719A5-AA21-44F1-8A0E-7656CD0497AF}" type="presParOf" srcId="{C9DC8D7F-6E35-48BC-9ADC-0AB1D58B5B94}" destId="{ED047E95-CA07-45F8-B1D2-EB2E44BB9E1C}" srcOrd="2" destOrd="0" presId="urn:microsoft.com/office/officeart/2005/8/layout/chevron1"/>
    <dgm:cxn modelId="{3A56D9EE-19C2-4B98-9BC4-5BA09B152E0B}" type="presParOf" srcId="{C9DC8D7F-6E35-48BC-9ADC-0AB1D58B5B94}" destId="{2FBCACB6-6C02-4A2D-B164-335F4B52080E}" srcOrd="3" destOrd="0" presId="urn:microsoft.com/office/officeart/2005/8/layout/chevron1"/>
    <dgm:cxn modelId="{71C4FA5C-442A-4866-B09A-CB9D2398106A}" type="presParOf" srcId="{C9DC8D7F-6E35-48BC-9ADC-0AB1D58B5B94}" destId="{89FBDF15-C243-4B50-AE08-93678740F889}" srcOrd="4" destOrd="0" presId="urn:microsoft.com/office/officeart/2005/8/layout/chevron1"/>
    <dgm:cxn modelId="{1C54783A-0F1D-445C-8495-D1080198DAB8}" type="presParOf" srcId="{C9DC8D7F-6E35-48BC-9ADC-0AB1D58B5B94}" destId="{FDD02967-6E90-4122-9174-B7501C27237C}" srcOrd="5" destOrd="0" presId="urn:microsoft.com/office/officeart/2005/8/layout/chevron1"/>
    <dgm:cxn modelId="{212D4407-1F22-4D41-8E53-1BBB1EEBECC6}" type="presParOf" srcId="{C9DC8D7F-6E35-48BC-9ADC-0AB1D58B5B94}" destId="{EA8A6A7F-429E-430B-90E7-1D65CAF998E8}" srcOrd="6" destOrd="0" presId="urn:microsoft.com/office/officeart/2005/8/layout/chevron1"/>
    <dgm:cxn modelId="{FD4406EC-587C-4560-80F7-54ADFC5C27B5}" type="presParOf" srcId="{C9DC8D7F-6E35-48BC-9ADC-0AB1D58B5B94}" destId="{A1A523E9-8E49-4984-BC25-BD0DB3152DCD}" srcOrd="7" destOrd="0" presId="urn:microsoft.com/office/officeart/2005/8/layout/chevron1"/>
    <dgm:cxn modelId="{DFAB5581-B5B7-43D8-81DF-13477ACDCED8}" type="presParOf" srcId="{C9DC8D7F-6E35-48BC-9ADC-0AB1D58B5B94}" destId="{18328266-3AB8-4638-9E3C-0128ACE908FC}" srcOrd="8" destOrd="0" presId="urn:microsoft.com/office/officeart/2005/8/layout/chevron1"/>
    <dgm:cxn modelId="{07193B13-50EF-4EA7-A8FC-9960AD373C45}" type="presParOf" srcId="{C9DC8D7F-6E35-48BC-9ADC-0AB1D58B5B94}" destId="{2C5992CA-1E93-4EB8-A648-F3C4DEF5B00F}" srcOrd="9" destOrd="0" presId="urn:microsoft.com/office/officeart/2005/8/layout/chevron1"/>
    <dgm:cxn modelId="{E8C04358-26EA-4949-AD08-CCC7215E9C91}" type="presParOf" srcId="{C9DC8D7F-6E35-48BC-9ADC-0AB1D58B5B94}" destId="{118BA2F9-35C5-4361-BAE9-280899126CF9}" srcOrd="10" destOrd="0" presId="urn:microsoft.com/office/officeart/2005/8/layout/chevron1"/>
    <dgm:cxn modelId="{5015FC7E-FED1-4F09-8002-71EACCD50DF2}" type="presParOf" srcId="{C9DC8D7F-6E35-48BC-9ADC-0AB1D58B5B94}" destId="{F30B2CE2-0C0C-4014-9536-2D274D49B89E}" srcOrd="11" destOrd="0" presId="urn:microsoft.com/office/officeart/2005/8/layout/chevron1"/>
    <dgm:cxn modelId="{769683BF-4698-451C-B2C5-DA0C959993EF}" type="presParOf" srcId="{C9DC8D7F-6E35-48BC-9ADC-0AB1D58B5B94}" destId="{FB649BCC-CEA2-4D9B-B155-58A4BBFAE51C}" srcOrd="12" destOrd="0" presId="urn:microsoft.com/office/officeart/2005/8/layout/chevron1"/>
    <dgm:cxn modelId="{B7689E2C-014D-4416-B638-C25C110113F8}" type="presParOf" srcId="{C9DC8D7F-6E35-48BC-9ADC-0AB1D58B5B94}" destId="{191F56A3-EE2C-4DD5-8B14-82ED4CF93647}" srcOrd="13" destOrd="0" presId="urn:microsoft.com/office/officeart/2005/8/layout/chevron1"/>
    <dgm:cxn modelId="{B50C8142-C7AE-40CE-A934-2BE2A20CD218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2A2FDEFC-ADC9-41BA-9815-4F0404F3D4A9}" type="presOf" srcId="{F9DD8445-C12F-4A95-85D5-0303EA99913A}" destId="{FB649BCC-CEA2-4D9B-B155-58A4BBFAE51C}" srcOrd="0" destOrd="0" presId="urn:microsoft.com/office/officeart/2005/8/layout/chevron1"/>
    <dgm:cxn modelId="{5F89CD1B-24B8-40E2-B964-23C32F7231C9}" type="presOf" srcId="{D01875E2-DFFD-44FC-B837-BEAC04CE05E9}" destId="{89FBDF15-C243-4B50-AE08-93678740F889}" srcOrd="0" destOrd="0" presId="urn:microsoft.com/office/officeart/2005/8/layout/chevron1"/>
    <dgm:cxn modelId="{69F06B90-8EC5-44BC-A7FC-2C6B61F9DB79}" type="presOf" srcId="{7767D246-AC99-4BB9-BC54-E43E7EA795F6}" destId="{36FD7776-A119-4A0D-B4CE-F897F0E928B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F5A30A5E-254B-4AD5-A4D0-8EF464593228}" type="presOf" srcId="{63C38B30-742A-447D-AEDC-DB0823FECDDC}" destId="{18328266-3AB8-4638-9E3C-0128ACE908F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2F253AA-318B-4B02-9B26-CAA48DDFB766}" type="presOf" srcId="{69B6576F-ACC5-427E-ABA8-6D7C32AC4DB6}" destId="{EA8A6A7F-429E-430B-90E7-1D65CAF998E8}" srcOrd="0" destOrd="0" presId="urn:microsoft.com/office/officeart/2005/8/layout/chevron1"/>
    <dgm:cxn modelId="{A74F726D-A59D-4EE9-9A78-40211B629B8F}" type="presOf" srcId="{26692324-74A4-484F-B89D-04138F6B2639}" destId="{7A621747-5729-4206-8BB1-74E6BDF3AA42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D465C57B-29E3-4FFC-ACE5-ECFDC11A5240}" type="presOf" srcId="{D41414F5-2AD6-49F6-A8E9-8A5320094721}" destId="{ED047E95-CA07-45F8-B1D2-EB2E44BB9E1C}" srcOrd="0" destOrd="0" presId="urn:microsoft.com/office/officeart/2005/8/layout/chevron1"/>
    <dgm:cxn modelId="{67E601C5-A658-462F-8C61-7B53501D31B6}" type="presOf" srcId="{67013EC6-1097-459B-B140-E831F539D52A}" destId="{C9DC8D7F-6E35-48BC-9ADC-0AB1D58B5B94}" srcOrd="0" destOrd="0" presId="urn:microsoft.com/office/officeart/2005/8/layout/chevron1"/>
    <dgm:cxn modelId="{495E1B52-6351-46F4-8599-CAD3E8B5C56C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905463E3-BBB2-40BD-8B2C-15F5A94EE043}" type="presParOf" srcId="{C9DC8D7F-6E35-48BC-9ADC-0AB1D58B5B94}" destId="{7A621747-5729-4206-8BB1-74E6BDF3AA42}" srcOrd="0" destOrd="0" presId="urn:microsoft.com/office/officeart/2005/8/layout/chevron1"/>
    <dgm:cxn modelId="{77076231-E087-46AA-83CB-0C9585712D44}" type="presParOf" srcId="{C9DC8D7F-6E35-48BC-9ADC-0AB1D58B5B94}" destId="{66906A19-3308-439A-8312-A478E42A3773}" srcOrd="1" destOrd="0" presId="urn:microsoft.com/office/officeart/2005/8/layout/chevron1"/>
    <dgm:cxn modelId="{7B7DCF90-4AD8-4D1A-B9F3-4CA97E8F2078}" type="presParOf" srcId="{C9DC8D7F-6E35-48BC-9ADC-0AB1D58B5B94}" destId="{ED047E95-CA07-45F8-B1D2-EB2E44BB9E1C}" srcOrd="2" destOrd="0" presId="urn:microsoft.com/office/officeart/2005/8/layout/chevron1"/>
    <dgm:cxn modelId="{DB65A8B3-1C98-4B3F-823E-AFBA20990A00}" type="presParOf" srcId="{C9DC8D7F-6E35-48BC-9ADC-0AB1D58B5B94}" destId="{2FBCACB6-6C02-4A2D-B164-335F4B52080E}" srcOrd="3" destOrd="0" presId="urn:microsoft.com/office/officeart/2005/8/layout/chevron1"/>
    <dgm:cxn modelId="{07DD3980-FA26-49A5-A1E8-865BC908A86B}" type="presParOf" srcId="{C9DC8D7F-6E35-48BC-9ADC-0AB1D58B5B94}" destId="{89FBDF15-C243-4B50-AE08-93678740F889}" srcOrd="4" destOrd="0" presId="urn:microsoft.com/office/officeart/2005/8/layout/chevron1"/>
    <dgm:cxn modelId="{D62C122D-DA9A-4443-9121-392E35F7A1DF}" type="presParOf" srcId="{C9DC8D7F-6E35-48BC-9ADC-0AB1D58B5B94}" destId="{FDD02967-6E90-4122-9174-B7501C27237C}" srcOrd="5" destOrd="0" presId="urn:microsoft.com/office/officeart/2005/8/layout/chevron1"/>
    <dgm:cxn modelId="{CEA20F6A-8111-4A1F-9A4D-2AD616228615}" type="presParOf" srcId="{C9DC8D7F-6E35-48BC-9ADC-0AB1D58B5B94}" destId="{EA8A6A7F-429E-430B-90E7-1D65CAF998E8}" srcOrd="6" destOrd="0" presId="urn:microsoft.com/office/officeart/2005/8/layout/chevron1"/>
    <dgm:cxn modelId="{A0363B7F-3C74-485B-9890-E540A5A7171C}" type="presParOf" srcId="{C9DC8D7F-6E35-48BC-9ADC-0AB1D58B5B94}" destId="{A1A523E9-8E49-4984-BC25-BD0DB3152DCD}" srcOrd="7" destOrd="0" presId="urn:microsoft.com/office/officeart/2005/8/layout/chevron1"/>
    <dgm:cxn modelId="{1BC8F5A5-54D4-4B89-B5D1-B92E74A9B35F}" type="presParOf" srcId="{C9DC8D7F-6E35-48BC-9ADC-0AB1D58B5B94}" destId="{18328266-3AB8-4638-9E3C-0128ACE908FC}" srcOrd="8" destOrd="0" presId="urn:microsoft.com/office/officeart/2005/8/layout/chevron1"/>
    <dgm:cxn modelId="{DCE6A5A1-E3D4-4DB6-A45B-67068F017816}" type="presParOf" srcId="{C9DC8D7F-6E35-48BC-9ADC-0AB1D58B5B94}" destId="{2C5992CA-1E93-4EB8-A648-F3C4DEF5B00F}" srcOrd="9" destOrd="0" presId="urn:microsoft.com/office/officeart/2005/8/layout/chevron1"/>
    <dgm:cxn modelId="{D228DD26-62E9-4050-8CB5-869439CE0698}" type="presParOf" srcId="{C9DC8D7F-6E35-48BC-9ADC-0AB1D58B5B94}" destId="{118BA2F9-35C5-4361-BAE9-280899126CF9}" srcOrd="10" destOrd="0" presId="urn:microsoft.com/office/officeart/2005/8/layout/chevron1"/>
    <dgm:cxn modelId="{9848B0BD-F3A5-4197-9126-511E2BC7542B}" type="presParOf" srcId="{C9DC8D7F-6E35-48BC-9ADC-0AB1D58B5B94}" destId="{F30B2CE2-0C0C-4014-9536-2D274D49B89E}" srcOrd="11" destOrd="0" presId="urn:microsoft.com/office/officeart/2005/8/layout/chevron1"/>
    <dgm:cxn modelId="{00DB5D73-F7D9-4AAD-B596-E2CFDF204295}" type="presParOf" srcId="{C9DC8D7F-6E35-48BC-9ADC-0AB1D58B5B94}" destId="{FB649BCC-CEA2-4D9B-B155-58A4BBFAE51C}" srcOrd="12" destOrd="0" presId="urn:microsoft.com/office/officeart/2005/8/layout/chevron1"/>
    <dgm:cxn modelId="{40A05546-99CE-4F33-BB0C-63021B606CAA}" type="presParOf" srcId="{C9DC8D7F-6E35-48BC-9ADC-0AB1D58B5B94}" destId="{191F56A3-EE2C-4DD5-8B14-82ED4CF93647}" srcOrd="13" destOrd="0" presId="urn:microsoft.com/office/officeart/2005/8/layout/chevron1"/>
    <dgm:cxn modelId="{88B9303B-ADDC-47C3-A7CF-189DFFF57FD8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II – L’Equipe</a:t>
          </a:r>
          <a:endParaRPr lang="fr-FR" dirty="0">
            <a:solidFill>
              <a:schemeClr val="bg1"/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D95CDE79-B4BB-4B25-A4CE-1B699CFD78F3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A3F7CD2-3219-4A51-A83D-557F7A92A42D}" type="parTrans" cxnId="{D04B9B76-68AD-420F-B778-6AA3FCA1F00F}">
      <dgm:prSet/>
      <dgm:spPr/>
      <dgm:t>
        <a:bodyPr/>
        <a:lstStyle/>
        <a:p>
          <a:endParaRPr lang="fr-FR"/>
        </a:p>
      </dgm:t>
    </dgm:pt>
    <dgm:pt modelId="{A4FF0B12-D5F5-4AEC-9BC5-25A6DA488C63}" type="sibTrans" cxnId="{D04B9B76-68AD-420F-B778-6AA3FCA1F00F}">
      <dgm:prSet/>
      <dgm:spPr/>
      <dgm:t>
        <a:bodyPr/>
        <a:lstStyle/>
        <a:p>
          <a:endParaRPr lang="fr-FR"/>
        </a:p>
      </dgm:t>
    </dgm:pt>
    <dgm:pt modelId="{E127B586-31DA-4EC5-BEB1-57F550536CFE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6FE6D1E-4754-43CC-A7AC-6590AEA72949}" type="parTrans" cxnId="{629C19B1-7EB1-42A2-B33D-97DC431969B2}">
      <dgm:prSet/>
      <dgm:spPr/>
      <dgm:t>
        <a:bodyPr/>
        <a:lstStyle/>
        <a:p>
          <a:endParaRPr lang="fr-FR"/>
        </a:p>
      </dgm:t>
    </dgm:pt>
    <dgm:pt modelId="{447BEA0A-F3D9-4BE6-A605-552901E86434}" type="sibTrans" cxnId="{629C19B1-7EB1-42A2-B33D-97DC431969B2}">
      <dgm:prSet/>
      <dgm:spPr/>
      <dgm:t>
        <a:bodyPr/>
        <a:lstStyle/>
        <a:p>
          <a:endParaRPr lang="fr-FR"/>
        </a:p>
      </dgm:t>
    </dgm:pt>
    <dgm:pt modelId="{A02B878D-E187-4AED-BEA7-2B2E9F86588E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CF090C0-3D67-45B6-A101-6531BEBA6074}" type="parTrans" cxnId="{A3317925-E576-47CB-87BF-03383799C1BF}">
      <dgm:prSet/>
      <dgm:spPr/>
      <dgm:t>
        <a:bodyPr/>
        <a:lstStyle/>
        <a:p>
          <a:endParaRPr lang="fr-FR"/>
        </a:p>
      </dgm:t>
    </dgm:pt>
    <dgm:pt modelId="{DDC8F14E-1D31-4DB9-A9CE-672C0EE9FDCE}" type="sibTrans" cxnId="{A3317925-E576-47CB-87BF-03383799C1BF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2A3DD1D2-C303-4958-B821-FA5EC7F7B8D5}" type="pres">
      <dgm:prSet presAssocID="{D95CDE79-B4BB-4B25-A4CE-1B699CFD78F3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E7C2150-9E41-4EA6-99C4-19785B727E62}" type="pres">
      <dgm:prSet presAssocID="{A4FF0B12-D5F5-4AEC-9BC5-25A6DA488C63}" presName="parTxOnlySpace" presStyleCnt="0"/>
      <dgm:spPr/>
    </dgm:pt>
    <dgm:pt modelId="{3CA49C36-E175-49ED-A6D9-AEE438E7F6FC}" type="pres">
      <dgm:prSet presAssocID="{E127B586-31DA-4EC5-BEB1-57F550536CFE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3301B5D-B0F1-4C88-BDF7-4D6E1698F116}" type="pres">
      <dgm:prSet presAssocID="{447BEA0A-F3D9-4BE6-A605-552901E86434}" presName="parTxOnlySpace" presStyleCnt="0"/>
      <dgm:spPr/>
    </dgm:pt>
    <dgm:pt modelId="{28E8BFB9-4649-4A7F-A0B6-F0CCB59B40CC}" type="pres">
      <dgm:prSet presAssocID="{A02B878D-E187-4AED-BEA7-2B2E9F86588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09DFD3D0-31F8-4773-B47C-A206E3D664D2}" type="presOf" srcId="{8D466A30-8A33-4177-BCC8-4DCD17FB22F4}" destId="{E2569A20-D040-4A65-80ED-095D9D2727D1}" srcOrd="0" destOrd="0" presId="urn:microsoft.com/office/officeart/2005/8/layout/chevron1"/>
    <dgm:cxn modelId="{1EA5AA0B-CF61-45E9-84D6-544E9A914DE1}" type="presOf" srcId="{D41414F5-2AD6-49F6-A8E9-8A5320094721}" destId="{ED047E95-CA07-45F8-B1D2-EB2E44BB9E1C}" srcOrd="0" destOrd="0" presId="urn:microsoft.com/office/officeart/2005/8/layout/chevron1"/>
    <dgm:cxn modelId="{F237D782-6C20-4FCC-AE00-C8D1FE5052C3}" type="presOf" srcId="{A02B878D-E187-4AED-BEA7-2B2E9F86588E}" destId="{28E8BFB9-4649-4A7F-A0B6-F0CCB59B40C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629C19B1-7EB1-42A2-B33D-97DC431969B2}" srcId="{67013EC6-1097-459B-B140-E831F539D52A}" destId="{E127B586-31DA-4EC5-BEB1-57F550536CFE}" srcOrd="6" destOrd="0" parTransId="{06FE6D1E-4754-43CC-A7AC-6590AEA72949}" sibTransId="{447BEA0A-F3D9-4BE6-A605-552901E86434}"/>
    <dgm:cxn modelId="{EDEAFD69-32C3-4511-B9F4-6D5278AD3746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3317925-E576-47CB-87BF-03383799C1BF}" srcId="{67013EC6-1097-459B-B140-E831F539D52A}" destId="{A02B878D-E187-4AED-BEA7-2B2E9F86588E}" srcOrd="7" destOrd="0" parTransId="{FCF090C0-3D67-45B6-A101-6531BEBA6074}" sibTransId="{DDC8F14E-1D31-4DB9-A9CE-672C0EE9FDCE}"/>
    <dgm:cxn modelId="{F5BAEB73-2BDD-42B1-A0D7-20ECBD99338D}" type="presOf" srcId="{67013EC6-1097-459B-B140-E831F539D52A}" destId="{C9DC8D7F-6E35-48BC-9ADC-0AB1D58B5B94}" srcOrd="0" destOrd="0" presId="urn:microsoft.com/office/officeart/2005/8/layout/chevron1"/>
    <dgm:cxn modelId="{F7313F2A-F4C5-4FCE-A780-BDEAEAA66B82}" type="presOf" srcId="{D01875E2-DFFD-44FC-B837-BEAC04CE05E9}" destId="{89FBDF15-C243-4B50-AE08-93678740F889}" srcOrd="0" destOrd="0" presId="urn:microsoft.com/office/officeart/2005/8/layout/chevron1"/>
    <dgm:cxn modelId="{394462F1-CD14-4B30-98E3-C95FB8B5F987}" type="presOf" srcId="{E127B586-31DA-4EC5-BEB1-57F550536CFE}" destId="{3CA49C36-E175-49ED-A6D9-AEE438E7F6FC}" srcOrd="0" destOrd="0" presId="urn:microsoft.com/office/officeart/2005/8/layout/chevron1"/>
    <dgm:cxn modelId="{DDF20FB0-4507-4F42-AAE9-11951B4B090B}" type="presOf" srcId="{26692324-74A4-484F-B89D-04138F6B2639}" destId="{7A621747-5729-4206-8BB1-74E6BDF3AA42}" srcOrd="0" destOrd="0" presId="urn:microsoft.com/office/officeart/2005/8/layout/chevron1"/>
    <dgm:cxn modelId="{D04B9B76-68AD-420F-B778-6AA3FCA1F00F}" srcId="{67013EC6-1097-459B-B140-E831F539D52A}" destId="{D95CDE79-B4BB-4B25-A4CE-1B699CFD78F3}" srcOrd="5" destOrd="0" parTransId="{DA3F7CD2-3219-4A51-A83D-557F7A92A42D}" sibTransId="{A4FF0B12-D5F5-4AEC-9BC5-25A6DA488C63}"/>
    <dgm:cxn modelId="{895B8B3C-DEC4-40BD-899E-023950D9B5FC}" type="presOf" srcId="{D95CDE79-B4BB-4B25-A4CE-1B699CFD78F3}" destId="{2A3DD1D2-C303-4958-B821-FA5EC7F7B8D5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2AD7DC0-61FD-43FB-8B03-630AF1F42F09}" type="presParOf" srcId="{C9DC8D7F-6E35-48BC-9ADC-0AB1D58B5B94}" destId="{7A621747-5729-4206-8BB1-74E6BDF3AA42}" srcOrd="0" destOrd="0" presId="urn:microsoft.com/office/officeart/2005/8/layout/chevron1"/>
    <dgm:cxn modelId="{BF5719A4-2190-41FB-9122-C6D01062E3F1}" type="presParOf" srcId="{C9DC8D7F-6E35-48BC-9ADC-0AB1D58B5B94}" destId="{66906A19-3308-439A-8312-A478E42A3773}" srcOrd="1" destOrd="0" presId="urn:microsoft.com/office/officeart/2005/8/layout/chevron1"/>
    <dgm:cxn modelId="{0C84D3E3-1F78-4051-B11B-AC2135C869DC}" type="presParOf" srcId="{C9DC8D7F-6E35-48BC-9ADC-0AB1D58B5B94}" destId="{ED047E95-CA07-45F8-B1D2-EB2E44BB9E1C}" srcOrd="2" destOrd="0" presId="urn:microsoft.com/office/officeart/2005/8/layout/chevron1"/>
    <dgm:cxn modelId="{A3D0200C-955C-428D-96EC-345FB40FDAE2}" type="presParOf" srcId="{C9DC8D7F-6E35-48BC-9ADC-0AB1D58B5B94}" destId="{2FBCACB6-6C02-4A2D-B164-335F4B52080E}" srcOrd="3" destOrd="0" presId="urn:microsoft.com/office/officeart/2005/8/layout/chevron1"/>
    <dgm:cxn modelId="{5D664A36-61D5-423C-98A2-F4DD5588A179}" type="presParOf" srcId="{C9DC8D7F-6E35-48BC-9ADC-0AB1D58B5B94}" destId="{89FBDF15-C243-4B50-AE08-93678740F889}" srcOrd="4" destOrd="0" presId="urn:microsoft.com/office/officeart/2005/8/layout/chevron1"/>
    <dgm:cxn modelId="{EAB54CFC-AADB-46BA-8B54-0BE3DAB5557E}" type="presParOf" srcId="{C9DC8D7F-6E35-48BC-9ADC-0AB1D58B5B94}" destId="{FDD02967-6E90-4122-9174-B7501C27237C}" srcOrd="5" destOrd="0" presId="urn:microsoft.com/office/officeart/2005/8/layout/chevron1"/>
    <dgm:cxn modelId="{8706FFB4-9BBD-44F9-9D40-ECC2BE4F0322}" type="presParOf" srcId="{C9DC8D7F-6E35-48BC-9ADC-0AB1D58B5B94}" destId="{EA8A6A7F-429E-430B-90E7-1D65CAF998E8}" srcOrd="6" destOrd="0" presId="urn:microsoft.com/office/officeart/2005/8/layout/chevron1"/>
    <dgm:cxn modelId="{F4EB2164-8E38-429F-BE31-F16A2036DA56}" type="presParOf" srcId="{C9DC8D7F-6E35-48BC-9ADC-0AB1D58B5B94}" destId="{A1A523E9-8E49-4984-BC25-BD0DB3152DCD}" srcOrd="7" destOrd="0" presId="urn:microsoft.com/office/officeart/2005/8/layout/chevron1"/>
    <dgm:cxn modelId="{750E6DD6-ECD2-4C6A-98F4-DEE6E1BBA2A2}" type="presParOf" srcId="{C9DC8D7F-6E35-48BC-9ADC-0AB1D58B5B94}" destId="{E2569A20-D040-4A65-80ED-095D9D2727D1}" srcOrd="8" destOrd="0" presId="urn:microsoft.com/office/officeart/2005/8/layout/chevron1"/>
    <dgm:cxn modelId="{C4E166F9-27BC-4B06-90F4-15112DFFD7F0}" type="presParOf" srcId="{C9DC8D7F-6E35-48BC-9ADC-0AB1D58B5B94}" destId="{88CDF4E7-8FDB-43E5-A764-48A8DF3D54A6}" srcOrd="9" destOrd="0" presId="urn:microsoft.com/office/officeart/2005/8/layout/chevron1"/>
    <dgm:cxn modelId="{526610F8-4913-41F5-86AF-292A6A8A81A3}" type="presParOf" srcId="{C9DC8D7F-6E35-48BC-9ADC-0AB1D58B5B94}" destId="{2A3DD1D2-C303-4958-B821-FA5EC7F7B8D5}" srcOrd="10" destOrd="0" presId="urn:microsoft.com/office/officeart/2005/8/layout/chevron1"/>
    <dgm:cxn modelId="{5527731F-B2F2-4A89-95D7-3F83E48842ED}" type="presParOf" srcId="{C9DC8D7F-6E35-48BC-9ADC-0AB1D58B5B94}" destId="{8E7C2150-9E41-4EA6-99C4-19785B727E62}" srcOrd="11" destOrd="0" presId="urn:microsoft.com/office/officeart/2005/8/layout/chevron1"/>
    <dgm:cxn modelId="{CB0E9D09-5C07-443C-90BD-EA0961EC3F93}" type="presParOf" srcId="{C9DC8D7F-6E35-48BC-9ADC-0AB1D58B5B94}" destId="{3CA49C36-E175-49ED-A6D9-AEE438E7F6FC}" srcOrd="12" destOrd="0" presId="urn:microsoft.com/office/officeart/2005/8/layout/chevron1"/>
    <dgm:cxn modelId="{BECB4DAD-E1A7-4F33-857B-AD57DF2E8D7C}" type="presParOf" srcId="{C9DC8D7F-6E35-48BC-9ADC-0AB1D58B5B94}" destId="{73301B5D-B0F1-4C88-BDF7-4D6E1698F116}" srcOrd="13" destOrd="0" presId="urn:microsoft.com/office/officeart/2005/8/layout/chevron1"/>
    <dgm:cxn modelId="{5957C9DD-AFB1-4754-9C03-2C1224EAB61C}" type="presParOf" srcId="{C9DC8D7F-6E35-48BC-9ADC-0AB1D58B5B94}" destId="{28E8BFB9-4649-4A7F-A0B6-F0CCB59B40CC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D59E3DFD-8ADC-4BDA-B274-094307381DD6}" type="presOf" srcId="{63C38B30-742A-447D-AEDC-DB0823FECDDC}" destId="{18328266-3AB8-4638-9E3C-0128ACE908FC}" srcOrd="0" destOrd="0" presId="urn:microsoft.com/office/officeart/2005/8/layout/chevron1"/>
    <dgm:cxn modelId="{4B4C399E-3012-45DB-B9F8-CB018585D5AF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E79621F8-B69C-4795-B594-C9C9CC0F5E43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786718B8-B595-486C-BB6B-5C5B4DE7B669}" type="presOf" srcId="{D01875E2-DFFD-44FC-B837-BEAC04CE05E9}" destId="{89FBDF15-C243-4B50-AE08-93678740F88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E61F67B6-A9B3-486D-B636-C27CC9ED77E6}" type="presOf" srcId="{69B6576F-ACC5-427E-ABA8-6D7C32AC4DB6}" destId="{EA8A6A7F-429E-430B-90E7-1D65CAF998E8}" srcOrd="0" destOrd="0" presId="urn:microsoft.com/office/officeart/2005/8/layout/chevron1"/>
    <dgm:cxn modelId="{6E482708-36BE-465B-89A0-A8C9640BCBEB}" type="presOf" srcId="{26692324-74A4-484F-B89D-04138F6B2639}" destId="{7A621747-5729-4206-8BB1-74E6BDF3AA42}" srcOrd="0" destOrd="0" presId="urn:microsoft.com/office/officeart/2005/8/layout/chevron1"/>
    <dgm:cxn modelId="{4FCA439E-BFC1-4D63-8D4F-6B1096178004}" type="presOf" srcId="{7767D246-AC99-4BB9-BC54-E43E7EA795F6}" destId="{36FD7776-A119-4A0D-B4CE-F897F0E928B8}" srcOrd="0" destOrd="0" presId="urn:microsoft.com/office/officeart/2005/8/layout/chevron1"/>
    <dgm:cxn modelId="{61E167CB-C841-4179-A567-3FCF62E855E4}" type="presOf" srcId="{F9DD8445-C12F-4A95-85D5-0303EA99913A}" destId="{FB649BCC-CEA2-4D9B-B155-58A4BBFAE51C}" srcOrd="0" destOrd="0" presId="urn:microsoft.com/office/officeart/2005/8/layout/chevron1"/>
    <dgm:cxn modelId="{5E3128C7-373C-4603-A04A-DDE6D1EBA469}" type="presOf" srcId="{D41414F5-2AD6-49F6-A8E9-8A5320094721}" destId="{ED047E95-CA07-45F8-B1D2-EB2E44BB9E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155F45C-24BA-4C79-9D46-B8D53DE06526}" type="presParOf" srcId="{C9DC8D7F-6E35-48BC-9ADC-0AB1D58B5B94}" destId="{7A621747-5729-4206-8BB1-74E6BDF3AA42}" srcOrd="0" destOrd="0" presId="urn:microsoft.com/office/officeart/2005/8/layout/chevron1"/>
    <dgm:cxn modelId="{DC950576-B31E-4900-9C80-7064E2F53D89}" type="presParOf" srcId="{C9DC8D7F-6E35-48BC-9ADC-0AB1D58B5B94}" destId="{66906A19-3308-439A-8312-A478E42A3773}" srcOrd="1" destOrd="0" presId="urn:microsoft.com/office/officeart/2005/8/layout/chevron1"/>
    <dgm:cxn modelId="{B35322CD-2EB2-4F13-B2E9-711E274D3D51}" type="presParOf" srcId="{C9DC8D7F-6E35-48BC-9ADC-0AB1D58B5B94}" destId="{ED047E95-CA07-45F8-B1D2-EB2E44BB9E1C}" srcOrd="2" destOrd="0" presId="urn:microsoft.com/office/officeart/2005/8/layout/chevron1"/>
    <dgm:cxn modelId="{A8A0F486-D4B8-40DF-BCB5-DF93CC7F8903}" type="presParOf" srcId="{C9DC8D7F-6E35-48BC-9ADC-0AB1D58B5B94}" destId="{2FBCACB6-6C02-4A2D-B164-335F4B52080E}" srcOrd="3" destOrd="0" presId="urn:microsoft.com/office/officeart/2005/8/layout/chevron1"/>
    <dgm:cxn modelId="{144606D3-78F8-4373-8BE5-1F8B884A297A}" type="presParOf" srcId="{C9DC8D7F-6E35-48BC-9ADC-0AB1D58B5B94}" destId="{89FBDF15-C243-4B50-AE08-93678740F889}" srcOrd="4" destOrd="0" presId="urn:microsoft.com/office/officeart/2005/8/layout/chevron1"/>
    <dgm:cxn modelId="{5A7DFBFD-E69F-4B5B-8E0D-D57D2C21D726}" type="presParOf" srcId="{C9DC8D7F-6E35-48BC-9ADC-0AB1D58B5B94}" destId="{FDD02967-6E90-4122-9174-B7501C27237C}" srcOrd="5" destOrd="0" presId="urn:microsoft.com/office/officeart/2005/8/layout/chevron1"/>
    <dgm:cxn modelId="{8C866D2E-A0C1-4DDC-BFA9-09D95AD8897C}" type="presParOf" srcId="{C9DC8D7F-6E35-48BC-9ADC-0AB1D58B5B94}" destId="{EA8A6A7F-429E-430B-90E7-1D65CAF998E8}" srcOrd="6" destOrd="0" presId="urn:microsoft.com/office/officeart/2005/8/layout/chevron1"/>
    <dgm:cxn modelId="{3D0D6088-29C8-4BD2-9E48-A435FB54A5AE}" type="presParOf" srcId="{C9DC8D7F-6E35-48BC-9ADC-0AB1D58B5B94}" destId="{A1A523E9-8E49-4984-BC25-BD0DB3152DCD}" srcOrd="7" destOrd="0" presId="urn:microsoft.com/office/officeart/2005/8/layout/chevron1"/>
    <dgm:cxn modelId="{19B5A091-6D63-4B14-8B45-67893C11A78E}" type="presParOf" srcId="{C9DC8D7F-6E35-48BC-9ADC-0AB1D58B5B94}" destId="{18328266-3AB8-4638-9E3C-0128ACE908FC}" srcOrd="8" destOrd="0" presId="urn:microsoft.com/office/officeart/2005/8/layout/chevron1"/>
    <dgm:cxn modelId="{DFABC488-59C3-452C-A316-8797B0CE5F42}" type="presParOf" srcId="{C9DC8D7F-6E35-48BC-9ADC-0AB1D58B5B94}" destId="{2C5992CA-1E93-4EB8-A648-F3C4DEF5B00F}" srcOrd="9" destOrd="0" presId="urn:microsoft.com/office/officeart/2005/8/layout/chevron1"/>
    <dgm:cxn modelId="{C2B10E44-702F-4CD7-A89A-FD6C35011A79}" type="presParOf" srcId="{C9DC8D7F-6E35-48BC-9ADC-0AB1D58B5B94}" destId="{118BA2F9-35C5-4361-BAE9-280899126CF9}" srcOrd="10" destOrd="0" presId="urn:microsoft.com/office/officeart/2005/8/layout/chevron1"/>
    <dgm:cxn modelId="{F758F332-0E6D-45AD-87BF-17A15511F86F}" type="presParOf" srcId="{C9DC8D7F-6E35-48BC-9ADC-0AB1D58B5B94}" destId="{F30B2CE2-0C0C-4014-9536-2D274D49B89E}" srcOrd="11" destOrd="0" presId="urn:microsoft.com/office/officeart/2005/8/layout/chevron1"/>
    <dgm:cxn modelId="{E4400322-D9C2-4F61-BA55-A11AF545DF6C}" type="presParOf" srcId="{C9DC8D7F-6E35-48BC-9ADC-0AB1D58B5B94}" destId="{FB649BCC-CEA2-4D9B-B155-58A4BBFAE51C}" srcOrd="12" destOrd="0" presId="urn:microsoft.com/office/officeart/2005/8/layout/chevron1"/>
    <dgm:cxn modelId="{0237554D-DA7C-44F5-93F7-7F6FC97B7654}" type="presParOf" srcId="{C9DC8D7F-6E35-48BC-9ADC-0AB1D58B5B94}" destId="{191F56A3-EE2C-4DD5-8B14-82ED4CF93647}" srcOrd="13" destOrd="0" presId="urn:microsoft.com/office/officeart/2005/8/layout/chevron1"/>
    <dgm:cxn modelId="{DB3AD252-C482-4E12-B636-430D5C64F71F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713345B-1334-4D4F-A00B-2236EA99A211}" type="presOf" srcId="{F9DD8445-C12F-4A95-85D5-0303EA99913A}" destId="{FB649BCC-CEA2-4D9B-B155-58A4BBFAE5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B823C0AA-72A8-4E55-93B5-8EC25059013E}" type="presOf" srcId="{D41414F5-2AD6-49F6-A8E9-8A5320094721}" destId="{ED047E95-CA07-45F8-B1D2-EB2E44BB9E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2CBD146-5601-4074-9174-BC5890B7FC56}" type="presOf" srcId="{B3FBE3AE-86FB-4B03-AC03-C0291F72C582}" destId="{118BA2F9-35C5-4361-BAE9-280899126CF9}" srcOrd="0" destOrd="0" presId="urn:microsoft.com/office/officeart/2005/8/layout/chevron1"/>
    <dgm:cxn modelId="{3A012B02-BDEE-42E0-AD43-1BF0E3ECFC3F}" type="presOf" srcId="{D01875E2-DFFD-44FC-B837-BEAC04CE05E9}" destId="{89FBDF15-C243-4B50-AE08-93678740F88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F73020AA-46B1-4901-A665-6E4DBB9C4DFE}" type="presOf" srcId="{63C38B30-742A-447D-AEDC-DB0823FECDDC}" destId="{18328266-3AB8-4638-9E3C-0128ACE908FC}" srcOrd="0" destOrd="0" presId="urn:microsoft.com/office/officeart/2005/8/layout/chevron1"/>
    <dgm:cxn modelId="{FDEE08AF-9EFB-4AD9-97BB-ADB5146F619D}" type="presOf" srcId="{7767D246-AC99-4BB9-BC54-E43E7EA795F6}" destId="{36FD7776-A119-4A0D-B4CE-F897F0E928B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357EEEC0-DAD4-44BE-A468-38211D906A29}" type="presOf" srcId="{67013EC6-1097-459B-B140-E831F539D52A}" destId="{C9DC8D7F-6E35-48BC-9ADC-0AB1D58B5B94}" srcOrd="0" destOrd="0" presId="urn:microsoft.com/office/officeart/2005/8/layout/chevron1"/>
    <dgm:cxn modelId="{8370C355-FDE8-4731-84AD-5AE99D5E325E}" type="presOf" srcId="{26692324-74A4-484F-B89D-04138F6B2639}" destId="{7A621747-5729-4206-8BB1-74E6BDF3AA42}" srcOrd="0" destOrd="0" presId="urn:microsoft.com/office/officeart/2005/8/layout/chevron1"/>
    <dgm:cxn modelId="{510F289C-1197-47EA-9C90-0DD6B0752D6E}" type="presOf" srcId="{69B6576F-ACC5-427E-ABA8-6D7C32AC4DB6}" destId="{EA8A6A7F-429E-430B-90E7-1D65CAF998E8}" srcOrd="0" destOrd="0" presId="urn:microsoft.com/office/officeart/2005/8/layout/chevron1"/>
    <dgm:cxn modelId="{2F8094A8-0924-4E7A-A7A2-30A9CF135DB5}" type="presParOf" srcId="{C9DC8D7F-6E35-48BC-9ADC-0AB1D58B5B94}" destId="{7A621747-5729-4206-8BB1-74E6BDF3AA42}" srcOrd="0" destOrd="0" presId="urn:microsoft.com/office/officeart/2005/8/layout/chevron1"/>
    <dgm:cxn modelId="{34C6A8F7-F591-49B8-B3CD-B9A974039E5F}" type="presParOf" srcId="{C9DC8D7F-6E35-48BC-9ADC-0AB1D58B5B94}" destId="{66906A19-3308-439A-8312-A478E42A3773}" srcOrd="1" destOrd="0" presId="urn:microsoft.com/office/officeart/2005/8/layout/chevron1"/>
    <dgm:cxn modelId="{CE1DF2E8-281C-4221-B338-C49C2F91DF5D}" type="presParOf" srcId="{C9DC8D7F-6E35-48BC-9ADC-0AB1D58B5B94}" destId="{ED047E95-CA07-45F8-B1D2-EB2E44BB9E1C}" srcOrd="2" destOrd="0" presId="urn:microsoft.com/office/officeart/2005/8/layout/chevron1"/>
    <dgm:cxn modelId="{D92CB130-751F-4ADC-9EA9-AF85E95C83A0}" type="presParOf" srcId="{C9DC8D7F-6E35-48BC-9ADC-0AB1D58B5B94}" destId="{2FBCACB6-6C02-4A2D-B164-335F4B52080E}" srcOrd="3" destOrd="0" presId="urn:microsoft.com/office/officeart/2005/8/layout/chevron1"/>
    <dgm:cxn modelId="{BF78DFAC-A0E0-4797-8A00-F1A486621C8C}" type="presParOf" srcId="{C9DC8D7F-6E35-48BC-9ADC-0AB1D58B5B94}" destId="{89FBDF15-C243-4B50-AE08-93678740F889}" srcOrd="4" destOrd="0" presId="urn:microsoft.com/office/officeart/2005/8/layout/chevron1"/>
    <dgm:cxn modelId="{EE02B1C4-7D21-4308-8D7D-21FC021BE552}" type="presParOf" srcId="{C9DC8D7F-6E35-48BC-9ADC-0AB1D58B5B94}" destId="{FDD02967-6E90-4122-9174-B7501C27237C}" srcOrd="5" destOrd="0" presId="urn:microsoft.com/office/officeart/2005/8/layout/chevron1"/>
    <dgm:cxn modelId="{E49DAFE9-B898-485D-BF4C-7C311BD74C0B}" type="presParOf" srcId="{C9DC8D7F-6E35-48BC-9ADC-0AB1D58B5B94}" destId="{EA8A6A7F-429E-430B-90E7-1D65CAF998E8}" srcOrd="6" destOrd="0" presId="urn:microsoft.com/office/officeart/2005/8/layout/chevron1"/>
    <dgm:cxn modelId="{7756E865-34B1-4DCD-8893-4D9F5CF5FF01}" type="presParOf" srcId="{C9DC8D7F-6E35-48BC-9ADC-0AB1D58B5B94}" destId="{A1A523E9-8E49-4984-BC25-BD0DB3152DCD}" srcOrd="7" destOrd="0" presId="urn:microsoft.com/office/officeart/2005/8/layout/chevron1"/>
    <dgm:cxn modelId="{EAF9A0AE-CA41-49D2-92B5-022E539264A8}" type="presParOf" srcId="{C9DC8D7F-6E35-48BC-9ADC-0AB1D58B5B94}" destId="{18328266-3AB8-4638-9E3C-0128ACE908FC}" srcOrd="8" destOrd="0" presId="urn:microsoft.com/office/officeart/2005/8/layout/chevron1"/>
    <dgm:cxn modelId="{0D09144F-774A-40B7-940D-8278920A64A2}" type="presParOf" srcId="{C9DC8D7F-6E35-48BC-9ADC-0AB1D58B5B94}" destId="{2C5992CA-1E93-4EB8-A648-F3C4DEF5B00F}" srcOrd="9" destOrd="0" presId="urn:microsoft.com/office/officeart/2005/8/layout/chevron1"/>
    <dgm:cxn modelId="{45FE2ABA-BDC8-4CE5-8E24-CEF1098FBEFE}" type="presParOf" srcId="{C9DC8D7F-6E35-48BC-9ADC-0AB1D58B5B94}" destId="{118BA2F9-35C5-4361-BAE9-280899126CF9}" srcOrd="10" destOrd="0" presId="urn:microsoft.com/office/officeart/2005/8/layout/chevron1"/>
    <dgm:cxn modelId="{17C71CC0-684E-4219-8779-2CCC71C4D6EA}" type="presParOf" srcId="{C9DC8D7F-6E35-48BC-9ADC-0AB1D58B5B94}" destId="{F30B2CE2-0C0C-4014-9536-2D274D49B89E}" srcOrd="11" destOrd="0" presId="urn:microsoft.com/office/officeart/2005/8/layout/chevron1"/>
    <dgm:cxn modelId="{84F00C35-4BD7-4CB4-AED8-32561494F035}" type="presParOf" srcId="{C9DC8D7F-6E35-48BC-9ADC-0AB1D58B5B94}" destId="{FB649BCC-CEA2-4D9B-B155-58A4BBFAE51C}" srcOrd="12" destOrd="0" presId="urn:microsoft.com/office/officeart/2005/8/layout/chevron1"/>
    <dgm:cxn modelId="{2541384C-31D3-4723-AAA4-91ADBDD9E22C}" type="presParOf" srcId="{C9DC8D7F-6E35-48BC-9ADC-0AB1D58B5B94}" destId="{191F56A3-EE2C-4DD5-8B14-82ED4CF93647}" srcOrd="13" destOrd="0" presId="urn:microsoft.com/office/officeart/2005/8/layout/chevron1"/>
    <dgm:cxn modelId="{AC4791F1-8E9C-4425-B395-BB050F2F2567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C78F898-90CC-470B-AEEE-842BA4509E2B}" type="presOf" srcId="{B3FBE3AE-86FB-4B03-AC03-C0291F72C582}" destId="{118BA2F9-35C5-4361-BAE9-280899126CF9}" srcOrd="0" destOrd="0" presId="urn:microsoft.com/office/officeart/2005/8/layout/chevron1"/>
    <dgm:cxn modelId="{699C75C1-55A1-4F95-A0DA-1E14334D99B8}" type="presOf" srcId="{26692324-74A4-484F-B89D-04138F6B2639}" destId="{7A621747-5729-4206-8BB1-74E6BDF3AA42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84FB0ED6-29DD-48A9-AE35-0FCED97BBEE9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8158D732-ACCE-4552-ACA4-082FD75C5763}" type="presOf" srcId="{D01875E2-DFFD-44FC-B837-BEAC04CE05E9}" destId="{89FBDF15-C243-4B50-AE08-93678740F889}" srcOrd="0" destOrd="0" presId="urn:microsoft.com/office/officeart/2005/8/layout/chevron1"/>
    <dgm:cxn modelId="{A584C8DB-9161-4D17-B527-F97F0D0CEAF4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C6A9087D-E33A-4841-972E-481A4D870C16}" type="presOf" srcId="{67013EC6-1097-459B-B140-E831F539D52A}" destId="{C9DC8D7F-6E35-48BC-9ADC-0AB1D58B5B94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9389CCF6-856C-466E-AA91-DB578961E762}" type="presOf" srcId="{63C38B30-742A-447D-AEDC-DB0823FECDDC}" destId="{18328266-3AB8-4638-9E3C-0128ACE908FC}" srcOrd="0" destOrd="0" presId="urn:microsoft.com/office/officeart/2005/8/layout/chevron1"/>
    <dgm:cxn modelId="{575C5615-4C87-425E-BE34-A53C68066B8E}" type="presOf" srcId="{7767D246-AC99-4BB9-BC54-E43E7EA795F6}" destId="{36FD7776-A119-4A0D-B4CE-F897F0E928B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8940AD99-3142-4FA5-B80B-0CA8A876A743}" type="presOf" srcId="{F9DD8445-C12F-4A95-85D5-0303EA99913A}" destId="{FB649BCC-CEA2-4D9B-B155-58A4BBFAE5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4F176DDF-5DE2-44FE-AD92-F5AF3B8B7AE6}" type="presParOf" srcId="{C9DC8D7F-6E35-48BC-9ADC-0AB1D58B5B94}" destId="{7A621747-5729-4206-8BB1-74E6BDF3AA42}" srcOrd="0" destOrd="0" presId="urn:microsoft.com/office/officeart/2005/8/layout/chevron1"/>
    <dgm:cxn modelId="{659353EE-1DBF-4444-968D-53F1A317852B}" type="presParOf" srcId="{C9DC8D7F-6E35-48BC-9ADC-0AB1D58B5B94}" destId="{66906A19-3308-439A-8312-A478E42A3773}" srcOrd="1" destOrd="0" presId="urn:microsoft.com/office/officeart/2005/8/layout/chevron1"/>
    <dgm:cxn modelId="{7566AA38-951D-4289-8419-04014D5DC8FF}" type="presParOf" srcId="{C9DC8D7F-6E35-48BC-9ADC-0AB1D58B5B94}" destId="{ED047E95-CA07-45F8-B1D2-EB2E44BB9E1C}" srcOrd="2" destOrd="0" presId="urn:microsoft.com/office/officeart/2005/8/layout/chevron1"/>
    <dgm:cxn modelId="{3E5BA119-A9F4-4D27-9E78-E9A434F27E48}" type="presParOf" srcId="{C9DC8D7F-6E35-48BC-9ADC-0AB1D58B5B94}" destId="{2FBCACB6-6C02-4A2D-B164-335F4B52080E}" srcOrd="3" destOrd="0" presId="urn:microsoft.com/office/officeart/2005/8/layout/chevron1"/>
    <dgm:cxn modelId="{1C652966-10C4-4FC8-85FB-948EF1A4C5EB}" type="presParOf" srcId="{C9DC8D7F-6E35-48BC-9ADC-0AB1D58B5B94}" destId="{89FBDF15-C243-4B50-AE08-93678740F889}" srcOrd="4" destOrd="0" presId="urn:microsoft.com/office/officeart/2005/8/layout/chevron1"/>
    <dgm:cxn modelId="{63D83733-4D09-4800-A181-8B80A61DE141}" type="presParOf" srcId="{C9DC8D7F-6E35-48BC-9ADC-0AB1D58B5B94}" destId="{FDD02967-6E90-4122-9174-B7501C27237C}" srcOrd="5" destOrd="0" presId="urn:microsoft.com/office/officeart/2005/8/layout/chevron1"/>
    <dgm:cxn modelId="{43E696E8-F423-4791-9856-3605ED45B31A}" type="presParOf" srcId="{C9DC8D7F-6E35-48BC-9ADC-0AB1D58B5B94}" destId="{EA8A6A7F-429E-430B-90E7-1D65CAF998E8}" srcOrd="6" destOrd="0" presId="urn:microsoft.com/office/officeart/2005/8/layout/chevron1"/>
    <dgm:cxn modelId="{29771E03-A599-4BE2-87B1-E3EE10BC051D}" type="presParOf" srcId="{C9DC8D7F-6E35-48BC-9ADC-0AB1D58B5B94}" destId="{A1A523E9-8E49-4984-BC25-BD0DB3152DCD}" srcOrd="7" destOrd="0" presId="urn:microsoft.com/office/officeart/2005/8/layout/chevron1"/>
    <dgm:cxn modelId="{2A223095-C837-4488-BC24-F4F14F1E9ACD}" type="presParOf" srcId="{C9DC8D7F-6E35-48BC-9ADC-0AB1D58B5B94}" destId="{18328266-3AB8-4638-9E3C-0128ACE908FC}" srcOrd="8" destOrd="0" presId="urn:microsoft.com/office/officeart/2005/8/layout/chevron1"/>
    <dgm:cxn modelId="{B360A21D-5AA7-49CA-8857-1FA466A74779}" type="presParOf" srcId="{C9DC8D7F-6E35-48BC-9ADC-0AB1D58B5B94}" destId="{2C5992CA-1E93-4EB8-A648-F3C4DEF5B00F}" srcOrd="9" destOrd="0" presId="urn:microsoft.com/office/officeart/2005/8/layout/chevron1"/>
    <dgm:cxn modelId="{346DECF3-E35F-422B-9823-BD076AC05AFD}" type="presParOf" srcId="{C9DC8D7F-6E35-48BC-9ADC-0AB1D58B5B94}" destId="{118BA2F9-35C5-4361-BAE9-280899126CF9}" srcOrd="10" destOrd="0" presId="urn:microsoft.com/office/officeart/2005/8/layout/chevron1"/>
    <dgm:cxn modelId="{B1CFF192-4289-488C-8FBD-028D668FF3BE}" type="presParOf" srcId="{C9DC8D7F-6E35-48BC-9ADC-0AB1D58B5B94}" destId="{F30B2CE2-0C0C-4014-9536-2D274D49B89E}" srcOrd="11" destOrd="0" presId="urn:microsoft.com/office/officeart/2005/8/layout/chevron1"/>
    <dgm:cxn modelId="{1AC738F7-8170-4055-82AE-937B1CEE77E9}" type="presParOf" srcId="{C9DC8D7F-6E35-48BC-9ADC-0AB1D58B5B94}" destId="{FB649BCC-CEA2-4D9B-B155-58A4BBFAE51C}" srcOrd="12" destOrd="0" presId="urn:microsoft.com/office/officeart/2005/8/layout/chevron1"/>
    <dgm:cxn modelId="{022A1AD7-7546-42EC-BD2A-4E9624F5C1F4}" type="presParOf" srcId="{C9DC8D7F-6E35-48BC-9ADC-0AB1D58B5B94}" destId="{191F56A3-EE2C-4DD5-8B14-82ED4CF93647}" srcOrd="13" destOrd="0" presId="urn:microsoft.com/office/officeart/2005/8/layout/chevron1"/>
    <dgm:cxn modelId="{A1306E2E-53DB-43D8-BE3D-9B83EE7C1DDF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320660D-6720-47B8-A81B-077EBC25075C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51192243-B12E-4349-BD4E-36A6F683C72C}" type="presOf" srcId="{D41414F5-2AD6-49F6-A8E9-8A5320094721}" destId="{ED047E95-CA07-45F8-B1D2-EB2E44BB9E1C}" srcOrd="0" destOrd="0" presId="urn:microsoft.com/office/officeart/2005/8/layout/chevron1"/>
    <dgm:cxn modelId="{BEC41B71-AD4A-453D-B96D-ED8C048AA5BD}" type="presOf" srcId="{F9DD8445-C12F-4A95-85D5-0303EA99913A}" destId="{FB649BCC-CEA2-4D9B-B155-58A4BBFAE51C}" srcOrd="0" destOrd="0" presId="urn:microsoft.com/office/officeart/2005/8/layout/chevron1"/>
    <dgm:cxn modelId="{8ACF56C9-DF8A-4124-A4D5-CF27D4D7A6AB}" type="presOf" srcId="{7767D246-AC99-4BB9-BC54-E43E7EA795F6}" destId="{36FD7776-A119-4A0D-B4CE-F897F0E928B8}" srcOrd="0" destOrd="0" presId="urn:microsoft.com/office/officeart/2005/8/layout/chevron1"/>
    <dgm:cxn modelId="{61720806-E30E-4F8E-AA0E-D67E2BC6ED7A}" type="presOf" srcId="{B3FBE3AE-86FB-4B03-AC03-C0291F72C582}" destId="{118BA2F9-35C5-4361-BAE9-280899126CF9}" srcOrd="0" destOrd="0" presId="urn:microsoft.com/office/officeart/2005/8/layout/chevron1"/>
    <dgm:cxn modelId="{E4D4C967-D322-4E82-A85F-E3BE8C315D2F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8E4CDA2C-603E-4333-B0B8-32564C3DB058}" type="presOf" srcId="{D01875E2-DFFD-44FC-B837-BEAC04CE05E9}" destId="{89FBDF15-C243-4B50-AE08-93678740F889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0232372A-2761-4D5A-A6F9-F54218679D1C}" type="presOf" srcId="{26692324-74A4-484F-B89D-04138F6B2639}" destId="{7A621747-5729-4206-8BB1-74E6BDF3AA42}" srcOrd="0" destOrd="0" presId="urn:microsoft.com/office/officeart/2005/8/layout/chevron1"/>
    <dgm:cxn modelId="{0DBCCFE6-4483-4DDA-A867-95C4265521C4}" type="presOf" srcId="{69B6576F-ACC5-427E-ABA8-6D7C32AC4DB6}" destId="{EA8A6A7F-429E-430B-90E7-1D65CAF998E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A70E39F3-3FE9-4FAF-8F08-94B9F23F075F}" type="presParOf" srcId="{C9DC8D7F-6E35-48BC-9ADC-0AB1D58B5B94}" destId="{7A621747-5729-4206-8BB1-74E6BDF3AA42}" srcOrd="0" destOrd="0" presId="urn:microsoft.com/office/officeart/2005/8/layout/chevron1"/>
    <dgm:cxn modelId="{F53BC6CE-D2CD-404D-B5E9-174B7773B4C5}" type="presParOf" srcId="{C9DC8D7F-6E35-48BC-9ADC-0AB1D58B5B94}" destId="{66906A19-3308-439A-8312-A478E42A3773}" srcOrd="1" destOrd="0" presId="urn:microsoft.com/office/officeart/2005/8/layout/chevron1"/>
    <dgm:cxn modelId="{9A65B02B-C611-42AA-96D4-28BB42450A56}" type="presParOf" srcId="{C9DC8D7F-6E35-48BC-9ADC-0AB1D58B5B94}" destId="{ED047E95-CA07-45F8-B1D2-EB2E44BB9E1C}" srcOrd="2" destOrd="0" presId="urn:microsoft.com/office/officeart/2005/8/layout/chevron1"/>
    <dgm:cxn modelId="{763450E2-D919-4691-8104-FE415EF22A42}" type="presParOf" srcId="{C9DC8D7F-6E35-48BC-9ADC-0AB1D58B5B94}" destId="{2FBCACB6-6C02-4A2D-B164-335F4B52080E}" srcOrd="3" destOrd="0" presId="urn:microsoft.com/office/officeart/2005/8/layout/chevron1"/>
    <dgm:cxn modelId="{454E69F7-154C-4FE9-A139-54F39C42EE40}" type="presParOf" srcId="{C9DC8D7F-6E35-48BC-9ADC-0AB1D58B5B94}" destId="{89FBDF15-C243-4B50-AE08-93678740F889}" srcOrd="4" destOrd="0" presId="urn:microsoft.com/office/officeart/2005/8/layout/chevron1"/>
    <dgm:cxn modelId="{7FACED05-689E-4384-AF8B-7C0809A8EAC2}" type="presParOf" srcId="{C9DC8D7F-6E35-48BC-9ADC-0AB1D58B5B94}" destId="{FDD02967-6E90-4122-9174-B7501C27237C}" srcOrd="5" destOrd="0" presId="urn:microsoft.com/office/officeart/2005/8/layout/chevron1"/>
    <dgm:cxn modelId="{0E3D380C-A494-4CDA-9FF0-8AEE54BA9B4C}" type="presParOf" srcId="{C9DC8D7F-6E35-48BC-9ADC-0AB1D58B5B94}" destId="{EA8A6A7F-429E-430B-90E7-1D65CAF998E8}" srcOrd="6" destOrd="0" presId="urn:microsoft.com/office/officeart/2005/8/layout/chevron1"/>
    <dgm:cxn modelId="{E4D63E0F-3C3B-43CF-B411-1694D7617818}" type="presParOf" srcId="{C9DC8D7F-6E35-48BC-9ADC-0AB1D58B5B94}" destId="{A1A523E9-8E49-4984-BC25-BD0DB3152DCD}" srcOrd="7" destOrd="0" presId="urn:microsoft.com/office/officeart/2005/8/layout/chevron1"/>
    <dgm:cxn modelId="{5309CE1E-4E09-40D8-91B5-991C7C2B459A}" type="presParOf" srcId="{C9DC8D7F-6E35-48BC-9ADC-0AB1D58B5B94}" destId="{18328266-3AB8-4638-9E3C-0128ACE908FC}" srcOrd="8" destOrd="0" presId="urn:microsoft.com/office/officeart/2005/8/layout/chevron1"/>
    <dgm:cxn modelId="{96A44324-0194-40D8-8C86-B25F4CDB0748}" type="presParOf" srcId="{C9DC8D7F-6E35-48BC-9ADC-0AB1D58B5B94}" destId="{2C5992CA-1E93-4EB8-A648-F3C4DEF5B00F}" srcOrd="9" destOrd="0" presId="urn:microsoft.com/office/officeart/2005/8/layout/chevron1"/>
    <dgm:cxn modelId="{90A6C132-BCC4-4141-9D31-F6A51471F3A8}" type="presParOf" srcId="{C9DC8D7F-6E35-48BC-9ADC-0AB1D58B5B94}" destId="{118BA2F9-35C5-4361-BAE9-280899126CF9}" srcOrd="10" destOrd="0" presId="urn:microsoft.com/office/officeart/2005/8/layout/chevron1"/>
    <dgm:cxn modelId="{705A4C59-5FFD-40C4-9CA3-D0E9BCFCB4B7}" type="presParOf" srcId="{C9DC8D7F-6E35-48BC-9ADC-0AB1D58B5B94}" destId="{F30B2CE2-0C0C-4014-9536-2D274D49B89E}" srcOrd="11" destOrd="0" presId="urn:microsoft.com/office/officeart/2005/8/layout/chevron1"/>
    <dgm:cxn modelId="{8F495914-2D81-4CE9-85F8-DA40E68B6007}" type="presParOf" srcId="{C9DC8D7F-6E35-48BC-9ADC-0AB1D58B5B94}" destId="{FB649BCC-CEA2-4D9B-B155-58A4BBFAE51C}" srcOrd="12" destOrd="0" presId="urn:microsoft.com/office/officeart/2005/8/layout/chevron1"/>
    <dgm:cxn modelId="{9752BE23-142A-4CDE-B87D-8D6D9FCE8C9D}" type="presParOf" srcId="{C9DC8D7F-6E35-48BC-9ADC-0AB1D58B5B94}" destId="{191F56A3-EE2C-4DD5-8B14-82ED4CF93647}" srcOrd="13" destOrd="0" presId="urn:microsoft.com/office/officeart/2005/8/layout/chevron1"/>
    <dgm:cxn modelId="{14B2FB7B-67BE-4DA0-A133-536ACAD7501E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A99C421-5D79-48D7-AF49-4535C3B59F38}" type="presOf" srcId="{26692324-74A4-484F-B89D-04138F6B2639}" destId="{7A621747-5729-4206-8BB1-74E6BDF3AA42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A1F759A-2648-40F0-8B0A-4F3A299E75D7}" type="presOf" srcId="{63C38B30-742A-447D-AEDC-DB0823FECDDC}" destId="{18328266-3AB8-4638-9E3C-0128ACE908FC}" srcOrd="0" destOrd="0" presId="urn:microsoft.com/office/officeart/2005/8/layout/chevron1"/>
    <dgm:cxn modelId="{69D92E4A-7705-4703-AFB5-2F96FAB0DD4E}" type="presOf" srcId="{B3FBE3AE-86FB-4B03-AC03-C0291F72C582}" destId="{118BA2F9-35C5-4361-BAE9-280899126CF9}" srcOrd="0" destOrd="0" presId="urn:microsoft.com/office/officeart/2005/8/layout/chevron1"/>
    <dgm:cxn modelId="{4D37920C-DC2E-4C7D-B2C8-F43418437785}" type="presOf" srcId="{D41414F5-2AD6-49F6-A8E9-8A5320094721}" destId="{ED047E95-CA07-45F8-B1D2-EB2E44BB9E1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F569BE39-5CDC-49A9-BD8D-6AB860ED554F}" type="presOf" srcId="{67013EC6-1097-459B-B140-E831F539D52A}" destId="{C9DC8D7F-6E35-48BC-9ADC-0AB1D58B5B94}" srcOrd="0" destOrd="0" presId="urn:microsoft.com/office/officeart/2005/8/layout/chevron1"/>
    <dgm:cxn modelId="{08FF375C-90AE-453B-8CCA-B44DC7F0347B}" type="presOf" srcId="{D01875E2-DFFD-44FC-B837-BEAC04CE05E9}" destId="{89FBDF15-C243-4B50-AE08-93678740F889}" srcOrd="0" destOrd="0" presId="urn:microsoft.com/office/officeart/2005/8/layout/chevron1"/>
    <dgm:cxn modelId="{FAE3A72C-E02E-4D1C-9656-E69FC7E8CF44}" type="presOf" srcId="{F9DD8445-C12F-4A95-85D5-0303EA99913A}" destId="{FB649BCC-CEA2-4D9B-B155-58A4BBFAE5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1A8E658B-F327-468C-8896-4CF14F0FAE0A}" type="presOf" srcId="{69B6576F-ACC5-427E-ABA8-6D7C32AC4DB6}" destId="{EA8A6A7F-429E-430B-90E7-1D65CAF998E8}" srcOrd="0" destOrd="0" presId="urn:microsoft.com/office/officeart/2005/8/layout/chevron1"/>
    <dgm:cxn modelId="{6C04D7F2-F3A6-4714-BF1A-F8D74288F18B}" type="presOf" srcId="{7767D246-AC99-4BB9-BC54-E43E7EA795F6}" destId="{36FD7776-A119-4A0D-B4CE-F897F0E928B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E75B1C33-E6DF-4989-BF9F-261338EF90F0}" type="presParOf" srcId="{C9DC8D7F-6E35-48BC-9ADC-0AB1D58B5B94}" destId="{7A621747-5729-4206-8BB1-74E6BDF3AA42}" srcOrd="0" destOrd="0" presId="urn:microsoft.com/office/officeart/2005/8/layout/chevron1"/>
    <dgm:cxn modelId="{6A6CFEA0-1B54-4BC2-A4F5-DEB19E8490CF}" type="presParOf" srcId="{C9DC8D7F-6E35-48BC-9ADC-0AB1D58B5B94}" destId="{66906A19-3308-439A-8312-A478E42A3773}" srcOrd="1" destOrd="0" presId="urn:microsoft.com/office/officeart/2005/8/layout/chevron1"/>
    <dgm:cxn modelId="{7CA20EB2-1DC8-44A3-B64E-BBB6D3B8FB50}" type="presParOf" srcId="{C9DC8D7F-6E35-48BC-9ADC-0AB1D58B5B94}" destId="{ED047E95-CA07-45F8-B1D2-EB2E44BB9E1C}" srcOrd="2" destOrd="0" presId="urn:microsoft.com/office/officeart/2005/8/layout/chevron1"/>
    <dgm:cxn modelId="{0FF9DA21-4AED-4CD4-AEE4-F2E87616D676}" type="presParOf" srcId="{C9DC8D7F-6E35-48BC-9ADC-0AB1D58B5B94}" destId="{2FBCACB6-6C02-4A2D-B164-335F4B52080E}" srcOrd="3" destOrd="0" presId="urn:microsoft.com/office/officeart/2005/8/layout/chevron1"/>
    <dgm:cxn modelId="{930B158E-B342-4EC6-8129-BEB564DF1652}" type="presParOf" srcId="{C9DC8D7F-6E35-48BC-9ADC-0AB1D58B5B94}" destId="{89FBDF15-C243-4B50-AE08-93678740F889}" srcOrd="4" destOrd="0" presId="urn:microsoft.com/office/officeart/2005/8/layout/chevron1"/>
    <dgm:cxn modelId="{44CE3A88-A736-494A-AC8D-A94E13B1B593}" type="presParOf" srcId="{C9DC8D7F-6E35-48BC-9ADC-0AB1D58B5B94}" destId="{FDD02967-6E90-4122-9174-B7501C27237C}" srcOrd="5" destOrd="0" presId="urn:microsoft.com/office/officeart/2005/8/layout/chevron1"/>
    <dgm:cxn modelId="{04049112-0AC3-4BAE-A30B-5C3AB99B7F02}" type="presParOf" srcId="{C9DC8D7F-6E35-48BC-9ADC-0AB1D58B5B94}" destId="{EA8A6A7F-429E-430B-90E7-1D65CAF998E8}" srcOrd="6" destOrd="0" presId="urn:microsoft.com/office/officeart/2005/8/layout/chevron1"/>
    <dgm:cxn modelId="{7D1B4866-81D7-42E1-B86F-2A2018A86E09}" type="presParOf" srcId="{C9DC8D7F-6E35-48BC-9ADC-0AB1D58B5B94}" destId="{A1A523E9-8E49-4984-BC25-BD0DB3152DCD}" srcOrd="7" destOrd="0" presId="urn:microsoft.com/office/officeart/2005/8/layout/chevron1"/>
    <dgm:cxn modelId="{491BE27B-71A4-4ADC-B394-A1D6F86C4D9B}" type="presParOf" srcId="{C9DC8D7F-6E35-48BC-9ADC-0AB1D58B5B94}" destId="{18328266-3AB8-4638-9E3C-0128ACE908FC}" srcOrd="8" destOrd="0" presId="urn:microsoft.com/office/officeart/2005/8/layout/chevron1"/>
    <dgm:cxn modelId="{5D6D8C9B-00BA-4E7C-89E6-1184446DB4FA}" type="presParOf" srcId="{C9DC8D7F-6E35-48BC-9ADC-0AB1D58B5B94}" destId="{2C5992CA-1E93-4EB8-A648-F3C4DEF5B00F}" srcOrd="9" destOrd="0" presId="urn:microsoft.com/office/officeart/2005/8/layout/chevron1"/>
    <dgm:cxn modelId="{899A25EB-04AE-4EF2-99CB-661CB7317064}" type="presParOf" srcId="{C9DC8D7F-6E35-48BC-9ADC-0AB1D58B5B94}" destId="{118BA2F9-35C5-4361-BAE9-280899126CF9}" srcOrd="10" destOrd="0" presId="urn:microsoft.com/office/officeart/2005/8/layout/chevron1"/>
    <dgm:cxn modelId="{B975F6F0-7BC2-4E8B-BC85-53512B25E7C9}" type="presParOf" srcId="{C9DC8D7F-6E35-48BC-9ADC-0AB1D58B5B94}" destId="{F30B2CE2-0C0C-4014-9536-2D274D49B89E}" srcOrd="11" destOrd="0" presId="urn:microsoft.com/office/officeart/2005/8/layout/chevron1"/>
    <dgm:cxn modelId="{38285929-284E-4FFB-A5E8-C90D87049545}" type="presParOf" srcId="{C9DC8D7F-6E35-48BC-9ADC-0AB1D58B5B94}" destId="{FB649BCC-CEA2-4D9B-B155-58A4BBFAE51C}" srcOrd="12" destOrd="0" presId="urn:microsoft.com/office/officeart/2005/8/layout/chevron1"/>
    <dgm:cxn modelId="{E537BFA1-D7F7-4AE5-A22B-E0FAB19A4CE8}" type="presParOf" srcId="{C9DC8D7F-6E35-48BC-9ADC-0AB1D58B5B94}" destId="{191F56A3-EE2C-4DD5-8B14-82ED4CF93647}" srcOrd="13" destOrd="0" presId="urn:microsoft.com/office/officeart/2005/8/layout/chevron1"/>
    <dgm:cxn modelId="{EDB9AC4E-9B99-4A28-9EDF-6BCDDCC9C9F2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118B610-96A3-469C-8AF9-306AA32B78BA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B6ED8533-3E43-42E3-9354-DAA441172D66}" type="presOf" srcId="{D01875E2-DFFD-44FC-B837-BEAC04CE05E9}" destId="{89FBDF15-C243-4B50-AE08-93678740F889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3319F4B-B943-49E7-918A-F999826CB2FE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1CD6863F-53C9-4F15-A79D-2B81DE1D7ACF}" type="presOf" srcId="{69B6576F-ACC5-427E-ABA8-6D7C32AC4DB6}" destId="{EA8A6A7F-429E-430B-90E7-1D65CAF998E8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1F0ED26F-0DDC-4559-9BD8-17920BE29F17}" type="presOf" srcId="{F9DD8445-C12F-4A95-85D5-0303EA99913A}" destId="{FB649BCC-CEA2-4D9B-B155-58A4BBFAE5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AB82BC99-011A-432E-A018-A71CF13A608D}" type="presOf" srcId="{D41414F5-2AD6-49F6-A8E9-8A5320094721}" destId="{ED047E95-CA07-45F8-B1D2-EB2E44BB9E1C}" srcOrd="0" destOrd="0" presId="urn:microsoft.com/office/officeart/2005/8/layout/chevron1"/>
    <dgm:cxn modelId="{912CA425-8702-4E23-B023-CBF0A4B66ABA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2DAE3EB7-B085-4E66-8A6D-21575F34D566}" type="presOf" srcId="{7767D246-AC99-4BB9-BC54-E43E7EA795F6}" destId="{36FD7776-A119-4A0D-B4CE-F897F0E928B8}" srcOrd="0" destOrd="0" presId="urn:microsoft.com/office/officeart/2005/8/layout/chevron1"/>
    <dgm:cxn modelId="{F0D9E333-C141-4F17-B55B-235987849EFF}" type="presOf" srcId="{26692324-74A4-484F-B89D-04138F6B2639}" destId="{7A621747-5729-4206-8BB1-74E6BDF3AA42}" srcOrd="0" destOrd="0" presId="urn:microsoft.com/office/officeart/2005/8/layout/chevron1"/>
    <dgm:cxn modelId="{AF4E2C15-D453-41F9-AE6C-DCB86128FAC0}" type="presParOf" srcId="{C9DC8D7F-6E35-48BC-9ADC-0AB1D58B5B94}" destId="{7A621747-5729-4206-8BB1-74E6BDF3AA42}" srcOrd="0" destOrd="0" presId="urn:microsoft.com/office/officeart/2005/8/layout/chevron1"/>
    <dgm:cxn modelId="{0E9DBFFC-3DDE-40F3-82F0-BD5DAABA68CF}" type="presParOf" srcId="{C9DC8D7F-6E35-48BC-9ADC-0AB1D58B5B94}" destId="{66906A19-3308-439A-8312-A478E42A3773}" srcOrd="1" destOrd="0" presId="urn:microsoft.com/office/officeart/2005/8/layout/chevron1"/>
    <dgm:cxn modelId="{0761F113-CAEE-40C4-8056-64E2A10240FE}" type="presParOf" srcId="{C9DC8D7F-6E35-48BC-9ADC-0AB1D58B5B94}" destId="{ED047E95-CA07-45F8-B1D2-EB2E44BB9E1C}" srcOrd="2" destOrd="0" presId="urn:microsoft.com/office/officeart/2005/8/layout/chevron1"/>
    <dgm:cxn modelId="{5EF218D0-0EBB-41A2-8640-76E30828D204}" type="presParOf" srcId="{C9DC8D7F-6E35-48BC-9ADC-0AB1D58B5B94}" destId="{2FBCACB6-6C02-4A2D-B164-335F4B52080E}" srcOrd="3" destOrd="0" presId="urn:microsoft.com/office/officeart/2005/8/layout/chevron1"/>
    <dgm:cxn modelId="{2E978A0B-9018-4C90-BDE7-FDD1A8CD3868}" type="presParOf" srcId="{C9DC8D7F-6E35-48BC-9ADC-0AB1D58B5B94}" destId="{89FBDF15-C243-4B50-AE08-93678740F889}" srcOrd="4" destOrd="0" presId="urn:microsoft.com/office/officeart/2005/8/layout/chevron1"/>
    <dgm:cxn modelId="{73F39267-9110-4CE3-8DB7-8D9AF69A19D6}" type="presParOf" srcId="{C9DC8D7F-6E35-48BC-9ADC-0AB1D58B5B94}" destId="{FDD02967-6E90-4122-9174-B7501C27237C}" srcOrd="5" destOrd="0" presId="urn:microsoft.com/office/officeart/2005/8/layout/chevron1"/>
    <dgm:cxn modelId="{A50040A4-04AE-4470-AEAE-F4CC38CE8911}" type="presParOf" srcId="{C9DC8D7F-6E35-48BC-9ADC-0AB1D58B5B94}" destId="{EA8A6A7F-429E-430B-90E7-1D65CAF998E8}" srcOrd="6" destOrd="0" presId="urn:microsoft.com/office/officeart/2005/8/layout/chevron1"/>
    <dgm:cxn modelId="{74A7860C-70AB-4865-B45F-31276ABB76D4}" type="presParOf" srcId="{C9DC8D7F-6E35-48BC-9ADC-0AB1D58B5B94}" destId="{A1A523E9-8E49-4984-BC25-BD0DB3152DCD}" srcOrd="7" destOrd="0" presId="urn:microsoft.com/office/officeart/2005/8/layout/chevron1"/>
    <dgm:cxn modelId="{5B0F214B-363D-4589-923D-C068836716E7}" type="presParOf" srcId="{C9DC8D7F-6E35-48BC-9ADC-0AB1D58B5B94}" destId="{18328266-3AB8-4638-9E3C-0128ACE908FC}" srcOrd="8" destOrd="0" presId="urn:microsoft.com/office/officeart/2005/8/layout/chevron1"/>
    <dgm:cxn modelId="{24914ACE-F0CE-4A34-BBA9-EAF562923C25}" type="presParOf" srcId="{C9DC8D7F-6E35-48BC-9ADC-0AB1D58B5B94}" destId="{2C5992CA-1E93-4EB8-A648-F3C4DEF5B00F}" srcOrd="9" destOrd="0" presId="urn:microsoft.com/office/officeart/2005/8/layout/chevron1"/>
    <dgm:cxn modelId="{7498F32F-A359-44DF-A0A1-0B6985CB744D}" type="presParOf" srcId="{C9DC8D7F-6E35-48BC-9ADC-0AB1D58B5B94}" destId="{118BA2F9-35C5-4361-BAE9-280899126CF9}" srcOrd="10" destOrd="0" presId="urn:microsoft.com/office/officeart/2005/8/layout/chevron1"/>
    <dgm:cxn modelId="{A380389B-3417-4E94-BC13-2BE9BF9B358B}" type="presParOf" srcId="{C9DC8D7F-6E35-48BC-9ADC-0AB1D58B5B94}" destId="{F30B2CE2-0C0C-4014-9536-2D274D49B89E}" srcOrd="11" destOrd="0" presId="urn:microsoft.com/office/officeart/2005/8/layout/chevron1"/>
    <dgm:cxn modelId="{5AC64267-C942-4D0E-AE04-45C705E44CD0}" type="presParOf" srcId="{C9DC8D7F-6E35-48BC-9ADC-0AB1D58B5B94}" destId="{FB649BCC-CEA2-4D9B-B155-58A4BBFAE51C}" srcOrd="12" destOrd="0" presId="urn:microsoft.com/office/officeart/2005/8/layout/chevron1"/>
    <dgm:cxn modelId="{59D564E4-7DCE-4106-B283-D6C244B1BB3C}" type="presParOf" srcId="{C9DC8D7F-6E35-48BC-9ADC-0AB1D58B5B94}" destId="{191F56A3-EE2C-4DD5-8B14-82ED4CF93647}" srcOrd="13" destOrd="0" presId="urn:microsoft.com/office/officeart/2005/8/layout/chevron1"/>
    <dgm:cxn modelId="{A6973B0C-5475-4C66-B0A3-A0B19D01B0EC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C72AC410-C715-42EA-B63E-AD4C6002BD6B}" type="presOf" srcId="{26692324-74A4-484F-B89D-04138F6B2639}" destId="{7A621747-5729-4206-8BB1-74E6BDF3AA42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370FBD50-788D-463F-8B23-8508286D27B1}" type="presOf" srcId="{63C38B30-742A-447D-AEDC-DB0823FECDDC}" destId="{18328266-3AB8-4638-9E3C-0128ACE908FC}" srcOrd="0" destOrd="0" presId="urn:microsoft.com/office/officeart/2005/8/layout/chevron1"/>
    <dgm:cxn modelId="{42C7B00A-0F27-40DE-9175-F0F86EFFC613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3EABCAC0-3016-4BC8-A74D-734AFC5403D0}" type="presOf" srcId="{69B6576F-ACC5-427E-ABA8-6D7C32AC4DB6}" destId="{EA8A6A7F-429E-430B-90E7-1D65CAF998E8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D14E2B0B-DC89-4A28-B8F8-5499DEE1A9D4}" type="presOf" srcId="{7767D246-AC99-4BB9-BC54-E43E7EA795F6}" destId="{36FD7776-A119-4A0D-B4CE-F897F0E928B8}" srcOrd="0" destOrd="0" presId="urn:microsoft.com/office/officeart/2005/8/layout/chevron1"/>
    <dgm:cxn modelId="{BD162947-F601-4534-92B5-542B57235ACE}" type="presOf" srcId="{D41414F5-2AD6-49F6-A8E9-8A5320094721}" destId="{ED047E95-CA07-45F8-B1D2-EB2E44BB9E1C}" srcOrd="0" destOrd="0" presId="urn:microsoft.com/office/officeart/2005/8/layout/chevron1"/>
    <dgm:cxn modelId="{752B75FC-56B6-4F9F-B385-A35E5095A83A}" type="presOf" srcId="{F9DD8445-C12F-4A95-85D5-0303EA99913A}" destId="{FB649BCC-CEA2-4D9B-B155-58A4BBFAE51C}" srcOrd="0" destOrd="0" presId="urn:microsoft.com/office/officeart/2005/8/layout/chevron1"/>
    <dgm:cxn modelId="{84C19F76-AD7D-4D01-A538-CB09FAF3D911}" type="presOf" srcId="{B3FBE3AE-86FB-4B03-AC03-C0291F72C582}" destId="{118BA2F9-35C5-4361-BAE9-280899126CF9}" srcOrd="0" destOrd="0" presId="urn:microsoft.com/office/officeart/2005/8/layout/chevron1"/>
    <dgm:cxn modelId="{D72988E6-9B79-4383-9CCA-30BCD42050FF}" type="presOf" srcId="{67013EC6-1097-459B-B140-E831F539D52A}" destId="{C9DC8D7F-6E35-48BC-9ADC-0AB1D58B5B94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9309E3C9-D8E0-474E-895D-C15CDCFE64E6}" type="presParOf" srcId="{C9DC8D7F-6E35-48BC-9ADC-0AB1D58B5B94}" destId="{7A621747-5729-4206-8BB1-74E6BDF3AA42}" srcOrd="0" destOrd="0" presId="urn:microsoft.com/office/officeart/2005/8/layout/chevron1"/>
    <dgm:cxn modelId="{E35525B3-9912-4CC3-88C2-02AACDF81C6E}" type="presParOf" srcId="{C9DC8D7F-6E35-48BC-9ADC-0AB1D58B5B94}" destId="{66906A19-3308-439A-8312-A478E42A3773}" srcOrd="1" destOrd="0" presId="urn:microsoft.com/office/officeart/2005/8/layout/chevron1"/>
    <dgm:cxn modelId="{C5D17EAA-080F-412F-B4E8-1F0BFF9CF7A7}" type="presParOf" srcId="{C9DC8D7F-6E35-48BC-9ADC-0AB1D58B5B94}" destId="{ED047E95-CA07-45F8-B1D2-EB2E44BB9E1C}" srcOrd="2" destOrd="0" presId="urn:microsoft.com/office/officeart/2005/8/layout/chevron1"/>
    <dgm:cxn modelId="{99AB6B86-185E-456C-9DFD-2E7E0B5E4B25}" type="presParOf" srcId="{C9DC8D7F-6E35-48BC-9ADC-0AB1D58B5B94}" destId="{2FBCACB6-6C02-4A2D-B164-335F4B52080E}" srcOrd="3" destOrd="0" presId="urn:microsoft.com/office/officeart/2005/8/layout/chevron1"/>
    <dgm:cxn modelId="{F963701D-8F6E-4ED6-81AD-59D9C1C13864}" type="presParOf" srcId="{C9DC8D7F-6E35-48BC-9ADC-0AB1D58B5B94}" destId="{89FBDF15-C243-4B50-AE08-93678740F889}" srcOrd="4" destOrd="0" presId="urn:microsoft.com/office/officeart/2005/8/layout/chevron1"/>
    <dgm:cxn modelId="{2E6F9BB1-7AA2-4D34-A026-6D824EDE75E2}" type="presParOf" srcId="{C9DC8D7F-6E35-48BC-9ADC-0AB1D58B5B94}" destId="{FDD02967-6E90-4122-9174-B7501C27237C}" srcOrd="5" destOrd="0" presId="urn:microsoft.com/office/officeart/2005/8/layout/chevron1"/>
    <dgm:cxn modelId="{5287D212-8F35-41C0-B3F9-02CDBBD570B0}" type="presParOf" srcId="{C9DC8D7F-6E35-48BC-9ADC-0AB1D58B5B94}" destId="{EA8A6A7F-429E-430B-90E7-1D65CAF998E8}" srcOrd="6" destOrd="0" presId="urn:microsoft.com/office/officeart/2005/8/layout/chevron1"/>
    <dgm:cxn modelId="{DDABD6D9-3247-4F1F-A85E-AA1669461B4B}" type="presParOf" srcId="{C9DC8D7F-6E35-48BC-9ADC-0AB1D58B5B94}" destId="{A1A523E9-8E49-4984-BC25-BD0DB3152DCD}" srcOrd="7" destOrd="0" presId="urn:microsoft.com/office/officeart/2005/8/layout/chevron1"/>
    <dgm:cxn modelId="{CABE4298-85F0-473F-A713-1E0905CE0C18}" type="presParOf" srcId="{C9DC8D7F-6E35-48BC-9ADC-0AB1D58B5B94}" destId="{18328266-3AB8-4638-9E3C-0128ACE908FC}" srcOrd="8" destOrd="0" presId="urn:microsoft.com/office/officeart/2005/8/layout/chevron1"/>
    <dgm:cxn modelId="{F596F4B1-3537-4049-9454-963F4BA8A83E}" type="presParOf" srcId="{C9DC8D7F-6E35-48BC-9ADC-0AB1D58B5B94}" destId="{2C5992CA-1E93-4EB8-A648-F3C4DEF5B00F}" srcOrd="9" destOrd="0" presId="urn:microsoft.com/office/officeart/2005/8/layout/chevron1"/>
    <dgm:cxn modelId="{BE6486AD-5484-4F5D-91DE-58C40532720D}" type="presParOf" srcId="{C9DC8D7F-6E35-48BC-9ADC-0AB1D58B5B94}" destId="{118BA2F9-35C5-4361-BAE9-280899126CF9}" srcOrd="10" destOrd="0" presId="urn:microsoft.com/office/officeart/2005/8/layout/chevron1"/>
    <dgm:cxn modelId="{96EFBE97-A80D-42ED-B2D1-6D0E23E4C9D2}" type="presParOf" srcId="{C9DC8D7F-6E35-48BC-9ADC-0AB1D58B5B94}" destId="{F30B2CE2-0C0C-4014-9536-2D274D49B89E}" srcOrd="11" destOrd="0" presId="urn:microsoft.com/office/officeart/2005/8/layout/chevron1"/>
    <dgm:cxn modelId="{89F51ECE-ED75-4437-8EE2-4C8365BFD4B4}" type="presParOf" srcId="{C9DC8D7F-6E35-48BC-9ADC-0AB1D58B5B94}" destId="{FB649BCC-CEA2-4D9B-B155-58A4BBFAE51C}" srcOrd="12" destOrd="0" presId="urn:microsoft.com/office/officeart/2005/8/layout/chevron1"/>
    <dgm:cxn modelId="{62BF9438-AD86-472C-8C66-6EEE99839D54}" type="presParOf" srcId="{C9DC8D7F-6E35-48BC-9ADC-0AB1D58B5B94}" destId="{191F56A3-EE2C-4DD5-8B14-82ED4CF93647}" srcOrd="13" destOrd="0" presId="urn:microsoft.com/office/officeart/2005/8/layout/chevron1"/>
    <dgm:cxn modelId="{97B3F00C-8F9D-49F4-A02C-0190B247028E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D9BAFD4F-F2B5-4787-96B2-7694DE603F51}" type="presOf" srcId="{B3FBE3AE-86FB-4B03-AC03-C0291F72C582}" destId="{118BA2F9-35C5-4361-BAE9-280899126CF9}" srcOrd="0" destOrd="0" presId="urn:microsoft.com/office/officeart/2005/8/layout/chevron1"/>
    <dgm:cxn modelId="{5DD1088B-A9DE-4589-BDA4-B73CB55B8980}" type="presOf" srcId="{D01875E2-DFFD-44FC-B837-BEAC04CE05E9}" destId="{89FBDF15-C243-4B50-AE08-93678740F889}" srcOrd="0" destOrd="0" presId="urn:microsoft.com/office/officeart/2005/8/layout/chevron1"/>
    <dgm:cxn modelId="{673D39B3-B109-4A36-880E-F002EA77A80A}" type="presOf" srcId="{69B6576F-ACC5-427E-ABA8-6D7C32AC4DB6}" destId="{EA8A6A7F-429E-430B-90E7-1D65CAF998E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02D43D18-1D3C-45B3-AA48-80791D88EDE9}" type="presOf" srcId="{26692324-74A4-484F-B89D-04138F6B2639}" destId="{7A621747-5729-4206-8BB1-74E6BDF3AA42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90317C0C-0065-4615-A0DB-90CCC52F6747}" type="presOf" srcId="{7767D246-AC99-4BB9-BC54-E43E7EA795F6}" destId="{36FD7776-A119-4A0D-B4CE-F897F0E928B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F91E6CB0-31BD-48A4-A67F-ECD230E985C1}" type="presOf" srcId="{F9DD8445-C12F-4A95-85D5-0303EA99913A}" destId="{FB649BCC-CEA2-4D9B-B155-58A4BBFAE5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69C4488D-AF18-4C17-B84B-0853A5F6DE06}" type="presOf" srcId="{D41414F5-2AD6-49F6-A8E9-8A5320094721}" destId="{ED047E95-CA07-45F8-B1D2-EB2E44BB9E1C}" srcOrd="0" destOrd="0" presId="urn:microsoft.com/office/officeart/2005/8/layout/chevron1"/>
    <dgm:cxn modelId="{6F3C778D-90D6-455A-9667-89827EAEE715}" type="presOf" srcId="{63C38B30-742A-447D-AEDC-DB0823FECDDC}" destId="{18328266-3AB8-4638-9E3C-0128ACE908F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E0511833-92BC-4716-BD4E-99A9EBDD9021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EA3CB28-E90B-4945-8C91-6F5B6507F015}" type="presParOf" srcId="{C9DC8D7F-6E35-48BC-9ADC-0AB1D58B5B94}" destId="{7A621747-5729-4206-8BB1-74E6BDF3AA42}" srcOrd="0" destOrd="0" presId="urn:microsoft.com/office/officeart/2005/8/layout/chevron1"/>
    <dgm:cxn modelId="{D9A8319E-B8B4-483B-9878-3414EA453392}" type="presParOf" srcId="{C9DC8D7F-6E35-48BC-9ADC-0AB1D58B5B94}" destId="{66906A19-3308-439A-8312-A478E42A3773}" srcOrd="1" destOrd="0" presId="urn:microsoft.com/office/officeart/2005/8/layout/chevron1"/>
    <dgm:cxn modelId="{104A8CD5-69B9-488D-863C-F4F29DC4B7BC}" type="presParOf" srcId="{C9DC8D7F-6E35-48BC-9ADC-0AB1D58B5B94}" destId="{ED047E95-CA07-45F8-B1D2-EB2E44BB9E1C}" srcOrd="2" destOrd="0" presId="urn:microsoft.com/office/officeart/2005/8/layout/chevron1"/>
    <dgm:cxn modelId="{10BAAB68-56E7-4919-82C7-5CDA51B76DD2}" type="presParOf" srcId="{C9DC8D7F-6E35-48BC-9ADC-0AB1D58B5B94}" destId="{2FBCACB6-6C02-4A2D-B164-335F4B52080E}" srcOrd="3" destOrd="0" presId="urn:microsoft.com/office/officeart/2005/8/layout/chevron1"/>
    <dgm:cxn modelId="{70D64BD4-5EB8-47E9-8131-81C064EC2CE2}" type="presParOf" srcId="{C9DC8D7F-6E35-48BC-9ADC-0AB1D58B5B94}" destId="{89FBDF15-C243-4B50-AE08-93678740F889}" srcOrd="4" destOrd="0" presId="urn:microsoft.com/office/officeart/2005/8/layout/chevron1"/>
    <dgm:cxn modelId="{8477561B-D61A-4C04-AEE7-6B969791486E}" type="presParOf" srcId="{C9DC8D7F-6E35-48BC-9ADC-0AB1D58B5B94}" destId="{FDD02967-6E90-4122-9174-B7501C27237C}" srcOrd="5" destOrd="0" presId="urn:microsoft.com/office/officeart/2005/8/layout/chevron1"/>
    <dgm:cxn modelId="{CBAA138B-4EF9-4E6C-ADF9-CBBFE7E00D43}" type="presParOf" srcId="{C9DC8D7F-6E35-48BC-9ADC-0AB1D58B5B94}" destId="{EA8A6A7F-429E-430B-90E7-1D65CAF998E8}" srcOrd="6" destOrd="0" presId="urn:microsoft.com/office/officeart/2005/8/layout/chevron1"/>
    <dgm:cxn modelId="{EECD0F29-5348-4020-8945-0C025B72BEDC}" type="presParOf" srcId="{C9DC8D7F-6E35-48BC-9ADC-0AB1D58B5B94}" destId="{A1A523E9-8E49-4984-BC25-BD0DB3152DCD}" srcOrd="7" destOrd="0" presId="urn:microsoft.com/office/officeart/2005/8/layout/chevron1"/>
    <dgm:cxn modelId="{B47844E7-E1DE-44AA-8337-CA4E36932685}" type="presParOf" srcId="{C9DC8D7F-6E35-48BC-9ADC-0AB1D58B5B94}" destId="{18328266-3AB8-4638-9E3C-0128ACE908FC}" srcOrd="8" destOrd="0" presId="urn:microsoft.com/office/officeart/2005/8/layout/chevron1"/>
    <dgm:cxn modelId="{799A0298-ABBC-4AC3-B0D4-ADC0C201E885}" type="presParOf" srcId="{C9DC8D7F-6E35-48BC-9ADC-0AB1D58B5B94}" destId="{2C5992CA-1E93-4EB8-A648-F3C4DEF5B00F}" srcOrd="9" destOrd="0" presId="urn:microsoft.com/office/officeart/2005/8/layout/chevron1"/>
    <dgm:cxn modelId="{B6CFBC4C-1FAD-4BE9-94FF-17C11A4BA64C}" type="presParOf" srcId="{C9DC8D7F-6E35-48BC-9ADC-0AB1D58B5B94}" destId="{118BA2F9-35C5-4361-BAE9-280899126CF9}" srcOrd="10" destOrd="0" presId="urn:microsoft.com/office/officeart/2005/8/layout/chevron1"/>
    <dgm:cxn modelId="{D4EB2A93-A2A1-4E31-8D36-99B956F55774}" type="presParOf" srcId="{C9DC8D7F-6E35-48BC-9ADC-0AB1D58B5B94}" destId="{F30B2CE2-0C0C-4014-9536-2D274D49B89E}" srcOrd="11" destOrd="0" presId="urn:microsoft.com/office/officeart/2005/8/layout/chevron1"/>
    <dgm:cxn modelId="{0756D8AD-E5B9-463E-A2A9-8924B37D86AD}" type="presParOf" srcId="{C9DC8D7F-6E35-48BC-9ADC-0AB1D58B5B94}" destId="{FB649BCC-CEA2-4D9B-B155-58A4BBFAE51C}" srcOrd="12" destOrd="0" presId="urn:microsoft.com/office/officeart/2005/8/layout/chevron1"/>
    <dgm:cxn modelId="{19B5DF7D-7C18-4196-A5B5-81DD23227EE3}" type="presParOf" srcId="{C9DC8D7F-6E35-48BC-9ADC-0AB1D58B5B94}" destId="{191F56A3-EE2C-4DD5-8B14-82ED4CF93647}" srcOrd="13" destOrd="0" presId="urn:microsoft.com/office/officeart/2005/8/layout/chevron1"/>
    <dgm:cxn modelId="{B7577C73-AC54-434B-96E1-50F9BEB0C15D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65FAC853-CA0B-4ED3-94DD-83428C82C9F2}" type="presOf" srcId="{67013EC6-1097-459B-B140-E831F539D52A}" destId="{C9DC8D7F-6E35-48BC-9ADC-0AB1D58B5B94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01B6FA39-3086-47D3-BEE9-5F84A04B2A3D}" type="presOf" srcId="{F9DD8445-C12F-4A95-85D5-0303EA99913A}" destId="{FB649BCC-CEA2-4D9B-B155-58A4BBFAE51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F8085B9-FDE8-4C46-8DA9-646CC70BA4C5}" type="presOf" srcId="{D41414F5-2AD6-49F6-A8E9-8A5320094721}" destId="{ED047E95-CA07-45F8-B1D2-EB2E44BB9E1C}" srcOrd="0" destOrd="0" presId="urn:microsoft.com/office/officeart/2005/8/layout/chevron1"/>
    <dgm:cxn modelId="{36F6755A-A8C7-4E38-B0DF-17B40DDB963A}" type="presOf" srcId="{26692324-74A4-484F-B89D-04138F6B2639}" destId="{7A621747-5729-4206-8BB1-74E6BDF3AA42}" srcOrd="0" destOrd="0" presId="urn:microsoft.com/office/officeart/2005/8/layout/chevron1"/>
    <dgm:cxn modelId="{5286F014-165E-4F7D-B535-B3BCF1E33594}" type="presOf" srcId="{B3FBE3AE-86FB-4B03-AC03-C0291F72C582}" destId="{118BA2F9-35C5-4361-BAE9-280899126CF9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1B44632B-869A-441E-BC0C-202ED13A5075}" type="presOf" srcId="{D01875E2-DFFD-44FC-B837-BEAC04CE05E9}" destId="{89FBDF15-C243-4B50-AE08-93678740F889}" srcOrd="0" destOrd="0" presId="urn:microsoft.com/office/officeart/2005/8/layout/chevron1"/>
    <dgm:cxn modelId="{B2B2F67B-D78E-4C23-B0E4-ED1A056A15B4}" type="presOf" srcId="{69B6576F-ACC5-427E-ABA8-6D7C32AC4DB6}" destId="{EA8A6A7F-429E-430B-90E7-1D65CAF998E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05F46525-DF0D-4770-80A3-953D1BE32AF1}" type="presOf" srcId="{63C38B30-742A-447D-AEDC-DB0823FECDDC}" destId="{18328266-3AB8-4638-9E3C-0128ACE908FC}" srcOrd="0" destOrd="0" presId="urn:microsoft.com/office/officeart/2005/8/layout/chevron1"/>
    <dgm:cxn modelId="{7145BFEA-DC7E-4230-AC7C-8BBB8A3583E1}" type="presOf" srcId="{7767D246-AC99-4BB9-BC54-E43E7EA795F6}" destId="{36FD7776-A119-4A0D-B4CE-F897F0E928B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974D2000-801F-4C2C-9B3C-7B9CBB2ADAAC}" type="presParOf" srcId="{C9DC8D7F-6E35-48BC-9ADC-0AB1D58B5B94}" destId="{7A621747-5729-4206-8BB1-74E6BDF3AA42}" srcOrd="0" destOrd="0" presId="urn:microsoft.com/office/officeart/2005/8/layout/chevron1"/>
    <dgm:cxn modelId="{DCF6FC8D-CE30-461F-A226-DD214FBDF704}" type="presParOf" srcId="{C9DC8D7F-6E35-48BC-9ADC-0AB1D58B5B94}" destId="{66906A19-3308-439A-8312-A478E42A3773}" srcOrd="1" destOrd="0" presId="urn:microsoft.com/office/officeart/2005/8/layout/chevron1"/>
    <dgm:cxn modelId="{9F6BB1FD-31CE-4FAE-8209-C8BCDFA46D0B}" type="presParOf" srcId="{C9DC8D7F-6E35-48BC-9ADC-0AB1D58B5B94}" destId="{ED047E95-CA07-45F8-B1D2-EB2E44BB9E1C}" srcOrd="2" destOrd="0" presId="urn:microsoft.com/office/officeart/2005/8/layout/chevron1"/>
    <dgm:cxn modelId="{C2F98680-FD16-4CA3-894A-8A160079856E}" type="presParOf" srcId="{C9DC8D7F-6E35-48BC-9ADC-0AB1D58B5B94}" destId="{2FBCACB6-6C02-4A2D-B164-335F4B52080E}" srcOrd="3" destOrd="0" presId="urn:microsoft.com/office/officeart/2005/8/layout/chevron1"/>
    <dgm:cxn modelId="{347D18D3-D2F5-4711-8EF3-2CAE2917896B}" type="presParOf" srcId="{C9DC8D7F-6E35-48BC-9ADC-0AB1D58B5B94}" destId="{89FBDF15-C243-4B50-AE08-93678740F889}" srcOrd="4" destOrd="0" presId="urn:microsoft.com/office/officeart/2005/8/layout/chevron1"/>
    <dgm:cxn modelId="{0B1B6EE3-F0C5-47EC-9951-BFC587FA4411}" type="presParOf" srcId="{C9DC8D7F-6E35-48BC-9ADC-0AB1D58B5B94}" destId="{FDD02967-6E90-4122-9174-B7501C27237C}" srcOrd="5" destOrd="0" presId="urn:microsoft.com/office/officeart/2005/8/layout/chevron1"/>
    <dgm:cxn modelId="{424FA62A-31D0-4743-A03C-4092C52BAA54}" type="presParOf" srcId="{C9DC8D7F-6E35-48BC-9ADC-0AB1D58B5B94}" destId="{EA8A6A7F-429E-430B-90E7-1D65CAF998E8}" srcOrd="6" destOrd="0" presId="urn:microsoft.com/office/officeart/2005/8/layout/chevron1"/>
    <dgm:cxn modelId="{F2267C5A-59DB-49D9-9F40-215341604AB3}" type="presParOf" srcId="{C9DC8D7F-6E35-48BC-9ADC-0AB1D58B5B94}" destId="{A1A523E9-8E49-4984-BC25-BD0DB3152DCD}" srcOrd="7" destOrd="0" presId="urn:microsoft.com/office/officeart/2005/8/layout/chevron1"/>
    <dgm:cxn modelId="{2277AE9C-EC47-487E-81AE-9BECA944D2F8}" type="presParOf" srcId="{C9DC8D7F-6E35-48BC-9ADC-0AB1D58B5B94}" destId="{18328266-3AB8-4638-9E3C-0128ACE908FC}" srcOrd="8" destOrd="0" presId="urn:microsoft.com/office/officeart/2005/8/layout/chevron1"/>
    <dgm:cxn modelId="{3A196682-0A80-4E12-8225-713B1F9727F6}" type="presParOf" srcId="{C9DC8D7F-6E35-48BC-9ADC-0AB1D58B5B94}" destId="{2C5992CA-1E93-4EB8-A648-F3C4DEF5B00F}" srcOrd="9" destOrd="0" presId="urn:microsoft.com/office/officeart/2005/8/layout/chevron1"/>
    <dgm:cxn modelId="{80C54F67-B9FC-4DE1-8E3F-D796A6430BEB}" type="presParOf" srcId="{C9DC8D7F-6E35-48BC-9ADC-0AB1D58B5B94}" destId="{118BA2F9-35C5-4361-BAE9-280899126CF9}" srcOrd="10" destOrd="0" presId="urn:microsoft.com/office/officeart/2005/8/layout/chevron1"/>
    <dgm:cxn modelId="{BC324A78-0EF1-425E-A4FB-7793D1E3AA31}" type="presParOf" srcId="{C9DC8D7F-6E35-48BC-9ADC-0AB1D58B5B94}" destId="{F30B2CE2-0C0C-4014-9536-2D274D49B89E}" srcOrd="11" destOrd="0" presId="urn:microsoft.com/office/officeart/2005/8/layout/chevron1"/>
    <dgm:cxn modelId="{88FCB022-41E9-482E-8D1A-D88CACFC585C}" type="presParOf" srcId="{C9DC8D7F-6E35-48BC-9ADC-0AB1D58B5B94}" destId="{FB649BCC-CEA2-4D9B-B155-58A4BBFAE51C}" srcOrd="12" destOrd="0" presId="urn:microsoft.com/office/officeart/2005/8/layout/chevron1"/>
    <dgm:cxn modelId="{851EDD28-1374-454A-B5A3-49BD78265226}" type="presParOf" srcId="{C9DC8D7F-6E35-48BC-9ADC-0AB1D58B5B94}" destId="{191F56A3-EE2C-4DD5-8B14-82ED4CF93647}" srcOrd="13" destOrd="0" presId="urn:microsoft.com/office/officeart/2005/8/layout/chevron1"/>
    <dgm:cxn modelId="{C9659270-8099-4875-82A4-7F6DA8A3FEBD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EB307FE1-FD2F-4FA9-9035-20339A9DA122}" type="presOf" srcId="{D41414F5-2AD6-49F6-A8E9-8A5320094721}" destId="{ED047E95-CA07-45F8-B1D2-EB2E44BB9E1C}" srcOrd="0" destOrd="0" presId="urn:microsoft.com/office/officeart/2005/8/layout/chevron1"/>
    <dgm:cxn modelId="{3D18CEF9-7499-478B-9CBC-F302CC472F5B}" type="presOf" srcId="{63C38B30-742A-447D-AEDC-DB0823FECDDC}" destId="{18328266-3AB8-4638-9E3C-0128ACE908FC}" srcOrd="0" destOrd="0" presId="urn:microsoft.com/office/officeart/2005/8/layout/chevron1"/>
    <dgm:cxn modelId="{87EE0942-AFD7-4906-A28F-67032BFB9BE8}" type="presOf" srcId="{7767D246-AC99-4BB9-BC54-E43E7EA795F6}" destId="{36FD7776-A119-4A0D-B4CE-F897F0E928B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D338481D-0357-4312-AF2B-EAA5DE54CD77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59BBFDBD-96B4-4234-B6D2-8FFE9089DDBE}" type="presOf" srcId="{F9DD8445-C12F-4A95-85D5-0303EA99913A}" destId="{FB649BCC-CEA2-4D9B-B155-58A4BBFAE5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4EE6ED9-162B-4D1C-91FF-981C79F276E5}" type="presOf" srcId="{69B6576F-ACC5-427E-ABA8-6D7C32AC4DB6}" destId="{EA8A6A7F-429E-430B-90E7-1D65CAF998E8}" srcOrd="0" destOrd="0" presId="urn:microsoft.com/office/officeart/2005/8/layout/chevron1"/>
    <dgm:cxn modelId="{A1CE1D4A-DBFD-4EBE-B55A-697D85C2DBCC}" type="presOf" srcId="{26692324-74A4-484F-B89D-04138F6B2639}" destId="{7A621747-5729-4206-8BB1-74E6BDF3AA42}" srcOrd="0" destOrd="0" presId="urn:microsoft.com/office/officeart/2005/8/layout/chevron1"/>
    <dgm:cxn modelId="{5093A7CC-925A-47D4-A130-BF138A0804D3}" type="presOf" srcId="{67013EC6-1097-459B-B140-E831F539D52A}" destId="{C9DC8D7F-6E35-48BC-9ADC-0AB1D58B5B94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403441DA-DC17-45B6-9A47-A811502AFE49}" type="presOf" srcId="{B3FBE3AE-86FB-4B03-AC03-C0291F72C582}" destId="{118BA2F9-35C5-4361-BAE9-280899126CF9}" srcOrd="0" destOrd="0" presId="urn:microsoft.com/office/officeart/2005/8/layout/chevron1"/>
    <dgm:cxn modelId="{E1DB4876-27F3-4652-9D86-AFC83A45E633}" type="presParOf" srcId="{C9DC8D7F-6E35-48BC-9ADC-0AB1D58B5B94}" destId="{7A621747-5729-4206-8BB1-74E6BDF3AA42}" srcOrd="0" destOrd="0" presId="urn:microsoft.com/office/officeart/2005/8/layout/chevron1"/>
    <dgm:cxn modelId="{5D36C91A-80D9-466D-9093-A5118BC6CAC0}" type="presParOf" srcId="{C9DC8D7F-6E35-48BC-9ADC-0AB1D58B5B94}" destId="{66906A19-3308-439A-8312-A478E42A3773}" srcOrd="1" destOrd="0" presId="urn:microsoft.com/office/officeart/2005/8/layout/chevron1"/>
    <dgm:cxn modelId="{FF0F8F67-A365-4DF8-8137-44B07EFDF2D4}" type="presParOf" srcId="{C9DC8D7F-6E35-48BC-9ADC-0AB1D58B5B94}" destId="{ED047E95-CA07-45F8-B1D2-EB2E44BB9E1C}" srcOrd="2" destOrd="0" presId="urn:microsoft.com/office/officeart/2005/8/layout/chevron1"/>
    <dgm:cxn modelId="{BAC1462C-C5C2-4CFE-95D7-94C118B5E2FD}" type="presParOf" srcId="{C9DC8D7F-6E35-48BC-9ADC-0AB1D58B5B94}" destId="{2FBCACB6-6C02-4A2D-B164-335F4B52080E}" srcOrd="3" destOrd="0" presId="urn:microsoft.com/office/officeart/2005/8/layout/chevron1"/>
    <dgm:cxn modelId="{26E2A87C-45B9-4E21-8F6E-83F70F1A17AD}" type="presParOf" srcId="{C9DC8D7F-6E35-48BC-9ADC-0AB1D58B5B94}" destId="{89FBDF15-C243-4B50-AE08-93678740F889}" srcOrd="4" destOrd="0" presId="urn:microsoft.com/office/officeart/2005/8/layout/chevron1"/>
    <dgm:cxn modelId="{C52F60A8-81BC-45A7-AE44-717F4908BC13}" type="presParOf" srcId="{C9DC8D7F-6E35-48BC-9ADC-0AB1D58B5B94}" destId="{FDD02967-6E90-4122-9174-B7501C27237C}" srcOrd="5" destOrd="0" presId="urn:microsoft.com/office/officeart/2005/8/layout/chevron1"/>
    <dgm:cxn modelId="{F60075C8-06C2-4511-A067-F1550C923105}" type="presParOf" srcId="{C9DC8D7F-6E35-48BC-9ADC-0AB1D58B5B94}" destId="{EA8A6A7F-429E-430B-90E7-1D65CAF998E8}" srcOrd="6" destOrd="0" presId="urn:microsoft.com/office/officeart/2005/8/layout/chevron1"/>
    <dgm:cxn modelId="{168A97AB-BB33-4505-BE53-8DCAD4B76113}" type="presParOf" srcId="{C9DC8D7F-6E35-48BC-9ADC-0AB1D58B5B94}" destId="{A1A523E9-8E49-4984-BC25-BD0DB3152DCD}" srcOrd="7" destOrd="0" presId="urn:microsoft.com/office/officeart/2005/8/layout/chevron1"/>
    <dgm:cxn modelId="{C373EE27-8A47-46F5-9CCF-67C589066E2F}" type="presParOf" srcId="{C9DC8D7F-6E35-48BC-9ADC-0AB1D58B5B94}" destId="{18328266-3AB8-4638-9E3C-0128ACE908FC}" srcOrd="8" destOrd="0" presId="urn:microsoft.com/office/officeart/2005/8/layout/chevron1"/>
    <dgm:cxn modelId="{F0B3ABC3-579F-468E-9057-D1777335C503}" type="presParOf" srcId="{C9DC8D7F-6E35-48BC-9ADC-0AB1D58B5B94}" destId="{2C5992CA-1E93-4EB8-A648-F3C4DEF5B00F}" srcOrd="9" destOrd="0" presId="urn:microsoft.com/office/officeart/2005/8/layout/chevron1"/>
    <dgm:cxn modelId="{0A794A17-A208-40D5-8651-B145C59C3BF4}" type="presParOf" srcId="{C9DC8D7F-6E35-48BC-9ADC-0AB1D58B5B94}" destId="{118BA2F9-35C5-4361-BAE9-280899126CF9}" srcOrd="10" destOrd="0" presId="urn:microsoft.com/office/officeart/2005/8/layout/chevron1"/>
    <dgm:cxn modelId="{E2E1BB45-454B-40B2-900D-851849829C2A}" type="presParOf" srcId="{C9DC8D7F-6E35-48BC-9ADC-0AB1D58B5B94}" destId="{F30B2CE2-0C0C-4014-9536-2D274D49B89E}" srcOrd="11" destOrd="0" presId="urn:microsoft.com/office/officeart/2005/8/layout/chevron1"/>
    <dgm:cxn modelId="{A9311540-A79D-4A72-AC0A-128BE67DE3CB}" type="presParOf" srcId="{C9DC8D7F-6E35-48BC-9ADC-0AB1D58B5B94}" destId="{FB649BCC-CEA2-4D9B-B155-58A4BBFAE51C}" srcOrd="12" destOrd="0" presId="urn:microsoft.com/office/officeart/2005/8/layout/chevron1"/>
    <dgm:cxn modelId="{228EDD37-24D2-4D41-988C-CCD9D3EAC24F}" type="presParOf" srcId="{C9DC8D7F-6E35-48BC-9ADC-0AB1D58B5B94}" destId="{191F56A3-EE2C-4DD5-8B14-82ED4CF93647}" srcOrd="13" destOrd="0" presId="urn:microsoft.com/office/officeart/2005/8/layout/chevron1"/>
    <dgm:cxn modelId="{96D06E57-56CB-4B43-B205-C8424063755F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II – L’Equipe</a:t>
          </a:r>
          <a:endParaRPr lang="fr-FR" dirty="0">
            <a:solidFill>
              <a:schemeClr val="bg1"/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C54900A9-7DBC-42DB-99E9-6E9C3838A6D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67319DA8-2F56-4E18-87D3-E64BAE2C7DB2}" type="parTrans" cxnId="{5ECACA88-99C4-4E2A-9F5A-4EF407BF9268}">
      <dgm:prSet/>
      <dgm:spPr/>
      <dgm:t>
        <a:bodyPr/>
        <a:lstStyle/>
        <a:p>
          <a:endParaRPr lang="fr-FR"/>
        </a:p>
      </dgm:t>
    </dgm:pt>
    <dgm:pt modelId="{1C123445-5FA1-47F0-BB98-E3795FEE9FEE}" type="sibTrans" cxnId="{5ECACA88-99C4-4E2A-9F5A-4EF407BF9268}">
      <dgm:prSet/>
      <dgm:spPr/>
      <dgm:t>
        <a:bodyPr/>
        <a:lstStyle/>
        <a:p>
          <a:endParaRPr lang="fr-FR"/>
        </a:p>
      </dgm:t>
    </dgm:pt>
    <dgm:pt modelId="{0A2C2C93-B506-410A-A1BE-18421D12A5E1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4C394DEA-7F5E-4FE9-8E4F-B306FAE73AEE}" type="parTrans" cxnId="{22BE7622-55F5-4740-95C3-47390262A335}">
      <dgm:prSet/>
      <dgm:spPr/>
      <dgm:t>
        <a:bodyPr/>
        <a:lstStyle/>
        <a:p>
          <a:endParaRPr lang="fr-FR"/>
        </a:p>
      </dgm:t>
    </dgm:pt>
    <dgm:pt modelId="{A9BCB3D0-52BB-498E-8F5A-216496C2BBBB}" type="sibTrans" cxnId="{22BE7622-55F5-4740-95C3-47390262A335}">
      <dgm:prSet/>
      <dgm:spPr/>
      <dgm:t>
        <a:bodyPr/>
        <a:lstStyle/>
        <a:p>
          <a:endParaRPr lang="fr-FR"/>
        </a:p>
      </dgm:t>
    </dgm:pt>
    <dgm:pt modelId="{873EED3D-CF3E-4CB8-B8F1-30E8E94F00E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27820CB1-8DFA-49B3-8EAD-567E7DD9C52E}" type="parTrans" cxnId="{935D9351-1B2F-402C-8FC5-10B22B7C1327}">
      <dgm:prSet/>
      <dgm:spPr/>
      <dgm:t>
        <a:bodyPr/>
        <a:lstStyle/>
        <a:p>
          <a:endParaRPr lang="fr-FR"/>
        </a:p>
      </dgm:t>
    </dgm:pt>
    <dgm:pt modelId="{89E2B833-9D10-4E56-9336-67B620AD6034}" type="sibTrans" cxnId="{935D9351-1B2F-402C-8FC5-10B22B7C1327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B3FDE268-3574-4C34-B6AC-5588ED7111F8}" type="pres">
      <dgm:prSet presAssocID="{C54900A9-7DBC-42DB-99E9-6E9C3838A6D4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32CE4CB-2AE7-4909-9967-D75EC52393E7}" type="pres">
      <dgm:prSet presAssocID="{1C123445-5FA1-47F0-BB98-E3795FEE9FEE}" presName="parTxOnlySpace" presStyleCnt="0"/>
      <dgm:spPr/>
    </dgm:pt>
    <dgm:pt modelId="{EC93FFEF-DA6E-43A2-88F2-8C39E0B88092}" type="pres">
      <dgm:prSet presAssocID="{0A2C2C93-B506-410A-A1BE-18421D12A5E1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0624D62-E1A0-4828-924B-A223F80E47E4}" type="pres">
      <dgm:prSet presAssocID="{A9BCB3D0-52BB-498E-8F5A-216496C2BBBB}" presName="parTxOnlySpace" presStyleCnt="0"/>
      <dgm:spPr/>
    </dgm:pt>
    <dgm:pt modelId="{8192CC2A-F43C-4EF9-8005-595C35F336CE}" type="pres">
      <dgm:prSet presAssocID="{873EED3D-CF3E-4CB8-B8F1-30E8E94F00E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5ECACA88-99C4-4E2A-9F5A-4EF407BF9268}" srcId="{67013EC6-1097-459B-B140-E831F539D52A}" destId="{C54900A9-7DBC-42DB-99E9-6E9C3838A6D4}" srcOrd="5" destOrd="0" parTransId="{67319DA8-2F56-4E18-87D3-E64BAE2C7DB2}" sibTransId="{1C123445-5FA1-47F0-BB98-E3795FEE9FEE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F475AD26-E7BC-4015-B217-0B7AFFEFD65E}" type="presOf" srcId="{D01875E2-DFFD-44FC-B837-BEAC04CE05E9}" destId="{89FBDF15-C243-4B50-AE08-93678740F889}" srcOrd="0" destOrd="0" presId="urn:microsoft.com/office/officeart/2005/8/layout/chevron1"/>
    <dgm:cxn modelId="{935D9351-1B2F-402C-8FC5-10B22B7C1327}" srcId="{67013EC6-1097-459B-B140-E831F539D52A}" destId="{873EED3D-CF3E-4CB8-B8F1-30E8E94F00E6}" srcOrd="7" destOrd="0" parTransId="{27820CB1-8DFA-49B3-8EAD-567E7DD9C52E}" sibTransId="{89E2B833-9D10-4E56-9336-67B620AD6034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61450CC8-1726-4643-82D3-FF78149B4BE3}" type="presOf" srcId="{0A2C2C93-B506-410A-A1BE-18421D12A5E1}" destId="{EC93FFEF-DA6E-43A2-88F2-8C39E0B88092}" srcOrd="0" destOrd="0" presId="urn:microsoft.com/office/officeart/2005/8/layout/chevron1"/>
    <dgm:cxn modelId="{0481BAD4-DD38-4707-A936-6068D45937D9}" type="presOf" srcId="{D41414F5-2AD6-49F6-A8E9-8A5320094721}" destId="{ED047E95-CA07-45F8-B1D2-EB2E44BB9E1C}" srcOrd="0" destOrd="0" presId="urn:microsoft.com/office/officeart/2005/8/layout/chevron1"/>
    <dgm:cxn modelId="{E1EABDBF-0FBD-4CF4-B081-DBC3F93F169A}" type="presOf" srcId="{26692324-74A4-484F-B89D-04138F6B2639}" destId="{7A621747-5729-4206-8BB1-74E6BDF3AA42}" srcOrd="0" destOrd="0" presId="urn:microsoft.com/office/officeart/2005/8/layout/chevron1"/>
    <dgm:cxn modelId="{9B1A4AC0-DF7E-4C40-A1ED-527B0A2B6A22}" type="presOf" srcId="{67013EC6-1097-459B-B140-E831F539D52A}" destId="{C9DC8D7F-6E35-48BC-9ADC-0AB1D58B5B94}" srcOrd="0" destOrd="0" presId="urn:microsoft.com/office/officeart/2005/8/layout/chevron1"/>
    <dgm:cxn modelId="{D1AE1D47-7F81-4267-A3CC-50A145ECE0D6}" type="presOf" srcId="{C54900A9-7DBC-42DB-99E9-6E9C3838A6D4}" destId="{B3FDE268-3574-4C34-B6AC-5588ED7111F8}" srcOrd="0" destOrd="0" presId="urn:microsoft.com/office/officeart/2005/8/layout/chevron1"/>
    <dgm:cxn modelId="{8CC1B485-69B6-4FD6-A058-8A8AB5D30705}" type="presOf" srcId="{69B6576F-ACC5-427E-ABA8-6D7C32AC4DB6}" destId="{EA8A6A7F-429E-430B-90E7-1D65CAF998E8}" srcOrd="0" destOrd="0" presId="urn:microsoft.com/office/officeart/2005/8/layout/chevron1"/>
    <dgm:cxn modelId="{22BE7622-55F5-4740-95C3-47390262A335}" srcId="{67013EC6-1097-459B-B140-E831F539D52A}" destId="{0A2C2C93-B506-410A-A1BE-18421D12A5E1}" srcOrd="6" destOrd="0" parTransId="{4C394DEA-7F5E-4FE9-8E4F-B306FAE73AEE}" sibTransId="{A9BCB3D0-52BB-498E-8F5A-216496C2BBBB}"/>
    <dgm:cxn modelId="{28E19561-198C-4982-827F-C6DB6F1F76DC}" type="presOf" srcId="{63C38B30-742A-447D-AEDC-DB0823FECDDC}" destId="{18328266-3AB8-4638-9E3C-0128ACE908FC}" srcOrd="0" destOrd="0" presId="urn:microsoft.com/office/officeart/2005/8/layout/chevron1"/>
    <dgm:cxn modelId="{3611AD0E-7458-4BF9-BBFB-B0918940A3DC}" type="presOf" srcId="{873EED3D-CF3E-4CB8-B8F1-30E8E94F00E6}" destId="{8192CC2A-F43C-4EF9-8005-595C35F336CE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29BCA3B-7928-4439-8B98-F47E9D638ED5}" type="presParOf" srcId="{C9DC8D7F-6E35-48BC-9ADC-0AB1D58B5B94}" destId="{7A621747-5729-4206-8BB1-74E6BDF3AA42}" srcOrd="0" destOrd="0" presId="urn:microsoft.com/office/officeart/2005/8/layout/chevron1"/>
    <dgm:cxn modelId="{2684DCCF-B1E6-4342-8FE4-74131690D8F2}" type="presParOf" srcId="{C9DC8D7F-6E35-48BC-9ADC-0AB1D58B5B94}" destId="{66906A19-3308-439A-8312-A478E42A3773}" srcOrd="1" destOrd="0" presId="urn:microsoft.com/office/officeart/2005/8/layout/chevron1"/>
    <dgm:cxn modelId="{EA5ABDDD-9523-4E05-A694-A673B7648DE5}" type="presParOf" srcId="{C9DC8D7F-6E35-48BC-9ADC-0AB1D58B5B94}" destId="{ED047E95-CA07-45F8-B1D2-EB2E44BB9E1C}" srcOrd="2" destOrd="0" presId="urn:microsoft.com/office/officeart/2005/8/layout/chevron1"/>
    <dgm:cxn modelId="{C273A1A7-EEC6-4304-A909-A5D4054C58F3}" type="presParOf" srcId="{C9DC8D7F-6E35-48BC-9ADC-0AB1D58B5B94}" destId="{2FBCACB6-6C02-4A2D-B164-335F4B52080E}" srcOrd="3" destOrd="0" presId="urn:microsoft.com/office/officeart/2005/8/layout/chevron1"/>
    <dgm:cxn modelId="{A8531B09-4AC9-4925-A7C1-FE2ED3E0DF85}" type="presParOf" srcId="{C9DC8D7F-6E35-48BC-9ADC-0AB1D58B5B94}" destId="{89FBDF15-C243-4B50-AE08-93678740F889}" srcOrd="4" destOrd="0" presId="urn:microsoft.com/office/officeart/2005/8/layout/chevron1"/>
    <dgm:cxn modelId="{4AF3EC4A-6EED-4C84-8203-9085ADCCE6A1}" type="presParOf" srcId="{C9DC8D7F-6E35-48BC-9ADC-0AB1D58B5B94}" destId="{FDD02967-6E90-4122-9174-B7501C27237C}" srcOrd="5" destOrd="0" presId="urn:microsoft.com/office/officeart/2005/8/layout/chevron1"/>
    <dgm:cxn modelId="{FF64EE05-2CF1-4FD9-93CC-34FC3896D17B}" type="presParOf" srcId="{C9DC8D7F-6E35-48BC-9ADC-0AB1D58B5B94}" destId="{EA8A6A7F-429E-430B-90E7-1D65CAF998E8}" srcOrd="6" destOrd="0" presId="urn:microsoft.com/office/officeart/2005/8/layout/chevron1"/>
    <dgm:cxn modelId="{F6F84C32-D685-4438-A326-CFD4578F16D1}" type="presParOf" srcId="{C9DC8D7F-6E35-48BC-9ADC-0AB1D58B5B94}" destId="{A1A523E9-8E49-4984-BC25-BD0DB3152DCD}" srcOrd="7" destOrd="0" presId="urn:microsoft.com/office/officeart/2005/8/layout/chevron1"/>
    <dgm:cxn modelId="{F7F14385-48F3-4EDC-A2B0-473C96564676}" type="presParOf" srcId="{C9DC8D7F-6E35-48BC-9ADC-0AB1D58B5B94}" destId="{18328266-3AB8-4638-9E3C-0128ACE908FC}" srcOrd="8" destOrd="0" presId="urn:microsoft.com/office/officeart/2005/8/layout/chevron1"/>
    <dgm:cxn modelId="{1805CD82-5BD0-46E7-ABF5-F7A763E6063B}" type="presParOf" srcId="{C9DC8D7F-6E35-48BC-9ADC-0AB1D58B5B94}" destId="{2C5992CA-1E93-4EB8-A648-F3C4DEF5B00F}" srcOrd="9" destOrd="0" presId="urn:microsoft.com/office/officeart/2005/8/layout/chevron1"/>
    <dgm:cxn modelId="{FD02E855-3BBE-4F7C-9E82-CE7D1F02789D}" type="presParOf" srcId="{C9DC8D7F-6E35-48BC-9ADC-0AB1D58B5B94}" destId="{B3FDE268-3574-4C34-B6AC-5588ED7111F8}" srcOrd="10" destOrd="0" presId="urn:microsoft.com/office/officeart/2005/8/layout/chevron1"/>
    <dgm:cxn modelId="{3D5E74A5-040F-42E6-9715-24AE62F83947}" type="presParOf" srcId="{C9DC8D7F-6E35-48BC-9ADC-0AB1D58B5B94}" destId="{832CE4CB-2AE7-4909-9967-D75EC52393E7}" srcOrd="11" destOrd="0" presId="urn:microsoft.com/office/officeart/2005/8/layout/chevron1"/>
    <dgm:cxn modelId="{EC874947-4568-4E60-8986-866A92427BBB}" type="presParOf" srcId="{C9DC8D7F-6E35-48BC-9ADC-0AB1D58B5B94}" destId="{EC93FFEF-DA6E-43A2-88F2-8C39E0B88092}" srcOrd="12" destOrd="0" presId="urn:microsoft.com/office/officeart/2005/8/layout/chevron1"/>
    <dgm:cxn modelId="{06706041-A911-4FA9-8E70-93CBD2FF1574}" type="presParOf" srcId="{C9DC8D7F-6E35-48BC-9ADC-0AB1D58B5B94}" destId="{B0624D62-E1A0-4828-924B-A223F80E47E4}" srcOrd="13" destOrd="0" presId="urn:microsoft.com/office/officeart/2005/8/layout/chevron1"/>
    <dgm:cxn modelId="{72563720-3B49-49E5-837D-5BDAF9632567}" type="presParOf" srcId="{C9DC8D7F-6E35-48BC-9ADC-0AB1D58B5B94}" destId="{8192CC2A-F43C-4EF9-8005-595C35F336CE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A1971C3-B439-483D-81A1-BA816653A36A}" type="presOf" srcId="{63C38B30-742A-447D-AEDC-DB0823FECDDC}" destId="{18328266-3AB8-4638-9E3C-0128ACE908FC}" srcOrd="0" destOrd="0" presId="urn:microsoft.com/office/officeart/2005/8/layout/chevron1"/>
    <dgm:cxn modelId="{6C089FA2-A7B8-45F6-BC6A-39233A7B9828}" type="presOf" srcId="{7767D246-AC99-4BB9-BC54-E43E7EA795F6}" destId="{36FD7776-A119-4A0D-B4CE-F897F0E928B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2BE25FC1-C7D9-4580-8F16-F83531C4930E}" type="presOf" srcId="{D01875E2-DFFD-44FC-B837-BEAC04CE05E9}" destId="{89FBDF15-C243-4B50-AE08-93678740F889}" srcOrd="0" destOrd="0" presId="urn:microsoft.com/office/officeart/2005/8/layout/chevron1"/>
    <dgm:cxn modelId="{8BCC366D-4FBB-4AF6-ABA1-9693B2BB8639}" type="presOf" srcId="{26692324-74A4-484F-B89D-04138F6B2639}" destId="{7A621747-5729-4206-8BB1-74E6BDF3AA42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C5186A9A-29A7-4B96-A10B-4AF1AE907BC7}" type="presOf" srcId="{69B6576F-ACC5-427E-ABA8-6D7C32AC4DB6}" destId="{EA8A6A7F-429E-430B-90E7-1D65CAF998E8}" srcOrd="0" destOrd="0" presId="urn:microsoft.com/office/officeart/2005/8/layout/chevron1"/>
    <dgm:cxn modelId="{B4FDA11F-F71F-488D-A295-0C1A0E2AC0CA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7673CCB4-8165-4CF3-B082-8C433CDD729F}" type="presOf" srcId="{67013EC6-1097-459B-B140-E831F539D52A}" destId="{C9DC8D7F-6E35-48BC-9ADC-0AB1D58B5B94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18271CF1-8DB6-4648-85CC-F1A2AABE7249}" type="presOf" srcId="{F9DD8445-C12F-4A95-85D5-0303EA99913A}" destId="{FB649BCC-CEA2-4D9B-B155-58A4BBFAE5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F6F367F7-D2F4-4913-B008-98845FCD188C}" type="presOf" srcId="{D41414F5-2AD6-49F6-A8E9-8A5320094721}" destId="{ED047E95-CA07-45F8-B1D2-EB2E44BB9E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90D8CD5-1118-4A07-B83D-4D20BFD56102}" type="presParOf" srcId="{C9DC8D7F-6E35-48BC-9ADC-0AB1D58B5B94}" destId="{7A621747-5729-4206-8BB1-74E6BDF3AA42}" srcOrd="0" destOrd="0" presId="urn:microsoft.com/office/officeart/2005/8/layout/chevron1"/>
    <dgm:cxn modelId="{4EF0A372-4EF1-428A-9FC9-E70D7A11A279}" type="presParOf" srcId="{C9DC8D7F-6E35-48BC-9ADC-0AB1D58B5B94}" destId="{66906A19-3308-439A-8312-A478E42A3773}" srcOrd="1" destOrd="0" presId="urn:microsoft.com/office/officeart/2005/8/layout/chevron1"/>
    <dgm:cxn modelId="{608E7ADE-8364-4905-A6B2-8C53E1281A06}" type="presParOf" srcId="{C9DC8D7F-6E35-48BC-9ADC-0AB1D58B5B94}" destId="{ED047E95-CA07-45F8-B1D2-EB2E44BB9E1C}" srcOrd="2" destOrd="0" presId="urn:microsoft.com/office/officeart/2005/8/layout/chevron1"/>
    <dgm:cxn modelId="{AC8EBF1B-45AB-48EC-9FF1-81745F4377A6}" type="presParOf" srcId="{C9DC8D7F-6E35-48BC-9ADC-0AB1D58B5B94}" destId="{2FBCACB6-6C02-4A2D-B164-335F4B52080E}" srcOrd="3" destOrd="0" presId="urn:microsoft.com/office/officeart/2005/8/layout/chevron1"/>
    <dgm:cxn modelId="{E30B2DFF-67F2-42C1-8F5F-B4CCF5398B2E}" type="presParOf" srcId="{C9DC8D7F-6E35-48BC-9ADC-0AB1D58B5B94}" destId="{89FBDF15-C243-4B50-AE08-93678740F889}" srcOrd="4" destOrd="0" presId="urn:microsoft.com/office/officeart/2005/8/layout/chevron1"/>
    <dgm:cxn modelId="{C4BC7B05-BEAA-4463-A903-04164460BFA9}" type="presParOf" srcId="{C9DC8D7F-6E35-48BC-9ADC-0AB1D58B5B94}" destId="{FDD02967-6E90-4122-9174-B7501C27237C}" srcOrd="5" destOrd="0" presId="urn:microsoft.com/office/officeart/2005/8/layout/chevron1"/>
    <dgm:cxn modelId="{D161148F-0238-49CF-B558-F4C3287403AF}" type="presParOf" srcId="{C9DC8D7F-6E35-48BC-9ADC-0AB1D58B5B94}" destId="{EA8A6A7F-429E-430B-90E7-1D65CAF998E8}" srcOrd="6" destOrd="0" presId="urn:microsoft.com/office/officeart/2005/8/layout/chevron1"/>
    <dgm:cxn modelId="{096CB10B-77BD-4781-89C5-D66DB2DF782F}" type="presParOf" srcId="{C9DC8D7F-6E35-48BC-9ADC-0AB1D58B5B94}" destId="{A1A523E9-8E49-4984-BC25-BD0DB3152DCD}" srcOrd="7" destOrd="0" presId="urn:microsoft.com/office/officeart/2005/8/layout/chevron1"/>
    <dgm:cxn modelId="{0DB35A90-03AA-4427-9348-B1B6A641115B}" type="presParOf" srcId="{C9DC8D7F-6E35-48BC-9ADC-0AB1D58B5B94}" destId="{18328266-3AB8-4638-9E3C-0128ACE908FC}" srcOrd="8" destOrd="0" presId="urn:microsoft.com/office/officeart/2005/8/layout/chevron1"/>
    <dgm:cxn modelId="{95C61F21-B86B-4C8F-9C77-2F5B7B5BA7FF}" type="presParOf" srcId="{C9DC8D7F-6E35-48BC-9ADC-0AB1D58B5B94}" destId="{2C5992CA-1E93-4EB8-A648-F3C4DEF5B00F}" srcOrd="9" destOrd="0" presId="urn:microsoft.com/office/officeart/2005/8/layout/chevron1"/>
    <dgm:cxn modelId="{E8D4C552-9BC5-4946-AB94-D7BDB373CE64}" type="presParOf" srcId="{C9DC8D7F-6E35-48BC-9ADC-0AB1D58B5B94}" destId="{118BA2F9-35C5-4361-BAE9-280899126CF9}" srcOrd="10" destOrd="0" presId="urn:microsoft.com/office/officeart/2005/8/layout/chevron1"/>
    <dgm:cxn modelId="{8C5DB0EC-F88C-460D-83CC-339B7954F2F5}" type="presParOf" srcId="{C9DC8D7F-6E35-48BC-9ADC-0AB1D58B5B94}" destId="{F30B2CE2-0C0C-4014-9536-2D274D49B89E}" srcOrd="11" destOrd="0" presId="urn:microsoft.com/office/officeart/2005/8/layout/chevron1"/>
    <dgm:cxn modelId="{121AA21F-4857-40C2-AA6C-72D1FE2E37ED}" type="presParOf" srcId="{C9DC8D7F-6E35-48BC-9ADC-0AB1D58B5B94}" destId="{FB649BCC-CEA2-4D9B-B155-58A4BBFAE51C}" srcOrd="12" destOrd="0" presId="urn:microsoft.com/office/officeart/2005/8/layout/chevron1"/>
    <dgm:cxn modelId="{6B4037FA-4F8B-476D-8872-B719CDDD9796}" type="presParOf" srcId="{C9DC8D7F-6E35-48BC-9ADC-0AB1D58B5B94}" destId="{191F56A3-EE2C-4DD5-8B14-82ED4CF93647}" srcOrd="13" destOrd="0" presId="urn:microsoft.com/office/officeart/2005/8/layout/chevron1"/>
    <dgm:cxn modelId="{790E3809-3DA5-4D16-BD69-F320B13193C0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05E7CE8A-9CF0-472A-BA27-8FB95A25997D}" type="presOf" srcId="{63C38B30-742A-447D-AEDC-DB0823FECDDC}" destId="{18328266-3AB8-4638-9E3C-0128ACE908FC}" srcOrd="0" destOrd="0" presId="urn:microsoft.com/office/officeart/2005/8/layout/chevron1"/>
    <dgm:cxn modelId="{9D00E586-4775-48FE-889F-EF697C659000}" type="presOf" srcId="{D01875E2-DFFD-44FC-B837-BEAC04CE05E9}" destId="{89FBDF15-C243-4B50-AE08-93678740F889}" srcOrd="0" destOrd="0" presId="urn:microsoft.com/office/officeart/2005/8/layout/chevron1"/>
    <dgm:cxn modelId="{42B98D7F-8834-4E9B-9430-E2CCB2C7F6B4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E93D229E-756E-43F0-BD04-9AD6D06956DA}" type="presOf" srcId="{26692324-74A4-484F-B89D-04138F6B2639}" destId="{7A621747-5729-4206-8BB1-74E6BDF3AA42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8C70CECF-18DE-40FF-9413-026467B3572D}" type="presOf" srcId="{7767D246-AC99-4BB9-BC54-E43E7EA795F6}" destId="{36FD7776-A119-4A0D-B4CE-F897F0E928B8}" srcOrd="0" destOrd="0" presId="urn:microsoft.com/office/officeart/2005/8/layout/chevron1"/>
    <dgm:cxn modelId="{5DB4A456-9691-4E90-BCAA-5D5A46993F11}" type="presOf" srcId="{67013EC6-1097-459B-B140-E831F539D52A}" destId="{C9DC8D7F-6E35-48BC-9ADC-0AB1D58B5B94}" srcOrd="0" destOrd="0" presId="urn:microsoft.com/office/officeart/2005/8/layout/chevron1"/>
    <dgm:cxn modelId="{CC1AD6B9-B458-4FEB-BFA8-BFB707844050}" type="presOf" srcId="{D41414F5-2AD6-49F6-A8E9-8A5320094721}" destId="{ED047E95-CA07-45F8-B1D2-EB2E44BB9E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0F164376-3EEA-4A92-8419-56462FA5CB79}" type="presOf" srcId="{F9DD8445-C12F-4A95-85D5-0303EA99913A}" destId="{FB649BCC-CEA2-4D9B-B155-58A4BBFAE51C}" srcOrd="0" destOrd="0" presId="urn:microsoft.com/office/officeart/2005/8/layout/chevron1"/>
    <dgm:cxn modelId="{A2BD6054-CF68-4A45-8AB6-392C91EF26AA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B307918-3ACD-49A6-A90E-5C03665F0A7A}" type="presParOf" srcId="{C9DC8D7F-6E35-48BC-9ADC-0AB1D58B5B94}" destId="{7A621747-5729-4206-8BB1-74E6BDF3AA42}" srcOrd="0" destOrd="0" presId="urn:microsoft.com/office/officeart/2005/8/layout/chevron1"/>
    <dgm:cxn modelId="{9059183A-CE24-4184-AAD2-0A45E62EEE5F}" type="presParOf" srcId="{C9DC8D7F-6E35-48BC-9ADC-0AB1D58B5B94}" destId="{66906A19-3308-439A-8312-A478E42A3773}" srcOrd="1" destOrd="0" presId="urn:microsoft.com/office/officeart/2005/8/layout/chevron1"/>
    <dgm:cxn modelId="{696C945F-ED37-4375-9241-B6399C34304D}" type="presParOf" srcId="{C9DC8D7F-6E35-48BC-9ADC-0AB1D58B5B94}" destId="{ED047E95-CA07-45F8-B1D2-EB2E44BB9E1C}" srcOrd="2" destOrd="0" presId="urn:microsoft.com/office/officeart/2005/8/layout/chevron1"/>
    <dgm:cxn modelId="{F1261A0C-A47E-44BF-AD31-695190AA4386}" type="presParOf" srcId="{C9DC8D7F-6E35-48BC-9ADC-0AB1D58B5B94}" destId="{2FBCACB6-6C02-4A2D-B164-335F4B52080E}" srcOrd="3" destOrd="0" presId="urn:microsoft.com/office/officeart/2005/8/layout/chevron1"/>
    <dgm:cxn modelId="{BE7F0609-ECA3-47A0-87B7-B7E0DDD3A832}" type="presParOf" srcId="{C9DC8D7F-6E35-48BC-9ADC-0AB1D58B5B94}" destId="{89FBDF15-C243-4B50-AE08-93678740F889}" srcOrd="4" destOrd="0" presId="urn:microsoft.com/office/officeart/2005/8/layout/chevron1"/>
    <dgm:cxn modelId="{2B40269E-A82D-473A-B91F-33292AE46392}" type="presParOf" srcId="{C9DC8D7F-6E35-48BC-9ADC-0AB1D58B5B94}" destId="{FDD02967-6E90-4122-9174-B7501C27237C}" srcOrd="5" destOrd="0" presId="urn:microsoft.com/office/officeart/2005/8/layout/chevron1"/>
    <dgm:cxn modelId="{12C99FE3-4E81-4568-8A5F-481936FFE1A4}" type="presParOf" srcId="{C9DC8D7F-6E35-48BC-9ADC-0AB1D58B5B94}" destId="{EA8A6A7F-429E-430B-90E7-1D65CAF998E8}" srcOrd="6" destOrd="0" presId="urn:microsoft.com/office/officeart/2005/8/layout/chevron1"/>
    <dgm:cxn modelId="{85E2F3A8-38EB-409A-9ED7-1D45A05B7A97}" type="presParOf" srcId="{C9DC8D7F-6E35-48BC-9ADC-0AB1D58B5B94}" destId="{A1A523E9-8E49-4984-BC25-BD0DB3152DCD}" srcOrd="7" destOrd="0" presId="urn:microsoft.com/office/officeart/2005/8/layout/chevron1"/>
    <dgm:cxn modelId="{8193640F-3CCF-437F-9445-4AD14C24E86C}" type="presParOf" srcId="{C9DC8D7F-6E35-48BC-9ADC-0AB1D58B5B94}" destId="{18328266-3AB8-4638-9E3C-0128ACE908FC}" srcOrd="8" destOrd="0" presId="urn:microsoft.com/office/officeart/2005/8/layout/chevron1"/>
    <dgm:cxn modelId="{B184EAE7-ECD3-4EA8-AC0C-01CB271FABE9}" type="presParOf" srcId="{C9DC8D7F-6E35-48BC-9ADC-0AB1D58B5B94}" destId="{2C5992CA-1E93-4EB8-A648-F3C4DEF5B00F}" srcOrd="9" destOrd="0" presId="urn:microsoft.com/office/officeart/2005/8/layout/chevron1"/>
    <dgm:cxn modelId="{B277C7C2-2534-4B68-BFE8-B8E0AD027C35}" type="presParOf" srcId="{C9DC8D7F-6E35-48BC-9ADC-0AB1D58B5B94}" destId="{118BA2F9-35C5-4361-BAE9-280899126CF9}" srcOrd="10" destOrd="0" presId="urn:microsoft.com/office/officeart/2005/8/layout/chevron1"/>
    <dgm:cxn modelId="{6BDFB06C-8A3E-49CD-8931-9C4A52906D4E}" type="presParOf" srcId="{C9DC8D7F-6E35-48BC-9ADC-0AB1D58B5B94}" destId="{F30B2CE2-0C0C-4014-9536-2D274D49B89E}" srcOrd="11" destOrd="0" presId="urn:microsoft.com/office/officeart/2005/8/layout/chevron1"/>
    <dgm:cxn modelId="{611B43B1-6B67-4A00-82DA-201981536CE4}" type="presParOf" srcId="{C9DC8D7F-6E35-48BC-9ADC-0AB1D58B5B94}" destId="{FB649BCC-CEA2-4D9B-B155-58A4BBFAE51C}" srcOrd="12" destOrd="0" presId="urn:microsoft.com/office/officeart/2005/8/layout/chevron1"/>
    <dgm:cxn modelId="{DCC53857-870B-4A4C-959F-022BC6DF4341}" type="presParOf" srcId="{C9DC8D7F-6E35-48BC-9ADC-0AB1D58B5B94}" destId="{191F56A3-EE2C-4DD5-8B14-82ED4CF93647}" srcOrd="13" destOrd="0" presId="urn:microsoft.com/office/officeart/2005/8/layout/chevron1"/>
    <dgm:cxn modelId="{D249DC46-C067-4859-97D4-ED71564EE1BA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BB6BB47-2ED8-4E8D-8B09-F8C34A5C4906}" type="presOf" srcId="{B3FBE3AE-86FB-4B03-AC03-C0291F72C582}" destId="{118BA2F9-35C5-4361-BAE9-280899126CF9}" srcOrd="0" destOrd="0" presId="urn:microsoft.com/office/officeart/2005/8/layout/chevron1"/>
    <dgm:cxn modelId="{4B939000-7737-4A49-9A93-FDA7F9C6E7E8}" type="presOf" srcId="{69B6576F-ACC5-427E-ABA8-6D7C32AC4DB6}" destId="{EA8A6A7F-429E-430B-90E7-1D65CAF998E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52E2B582-A656-4376-9581-3C3579C0E8E8}" type="presOf" srcId="{26692324-74A4-484F-B89D-04138F6B2639}" destId="{7A621747-5729-4206-8BB1-74E6BDF3AA42}" srcOrd="0" destOrd="0" presId="urn:microsoft.com/office/officeart/2005/8/layout/chevron1"/>
    <dgm:cxn modelId="{0D8FB1CB-63AE-4749-BC59-B09BCBB71D58}" type="presOf" srcId="{7767D246-AC99-4BB9-BC54-E43E7EA795F6}" destId="{36FD7776-A119-4A0D-B4CE-F897F0E928B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499186A9-1384-4E88-9A74-542DECCA8EAF}" type="presOf" srcId="{F9DD8445-C12F-4A95-85D5-0303EA99913A}" destId="{FB649BCC-CEA2-4D9B-B155-58A4BBFAE51C}" srcOrd="0" destOrd="0" presId="urn:microsoft.com/office/officeart/2005/8/layout/chevron1"/>
    <dgm:cxn modelId="{A75BFC56-B6E8-47F2-AB72-2EECC0DFF5FF}" type="presOf" srcId="{63C38B30-742A-447D-AEDC-DB0823FECDDC}" destId="{18328266-3AB8-4638-9E3C-0128ACE908FC}" srcOrd="0" destOrd="0" presId="urn:microsoft.com/office/officeart/2005/8/layout/chevron1"/>
    <dgm:cxn modelId="{10298935-6ED3-45AA-AD17-D1DCB062F2A4}" type="presOf" srcId="{D41414F5-2AD6-49F6-A8E9-8A5320094721}" destId="{ED047E95-CA07-45F8-B1D2-EB2E44BB9E1C}" srcOrd="0" destOrd="0" presId="urn:microsoft.com/office/officeart/2005/8/layout/chevron1"/>
    <dgm:cxn modelId="{09DF0759-14D5-4851-92DE-F4E28712720D}" type="presOf" srcId="{67013EC6-1097-459B-B140-E831F539D52A}" destId="{C9DC8D7F-6E35-48BC-9ADC-0AB1D58B5B94}" srcOrd="0" destOrd="0" presId="urn:microsoft.com/office/officeart/2005/8/layout/chevron1"/>
    <dgm:cxn modelId="{F4430BEE-8B0B-462C-83BF-C7F4CFA8765F}" type="presOf" srcId="{D01875E2-DFFD-44FC-B837-BEAC04CE05E9}" destId="{89FBDF15-C243-4B50-AE08-93678740F88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97E2D42B-939C-4CF1-8982-64110BC8C8C6}" type="presParOf" srcId="{C9DC8D7F-6E35-48BC-9ADC-0AB1D58B5B94}" destId="{7A621747-5729-4206-8BB1-74E6BDF3AA42}" srcOrd="0" destOrd="0" presId="urn:microsoft.com/office/officeart/2005/8/layout/chevron1"/>
    <dgm:cxn modelId="{6CF7EB57-9E08-4E30-996C-6CF1B85E8626}" type="presParOf" srcId="{C9DC8D7F-6E35-48BC-9ADC-0AB1D58B5B94}" destId="{66906A19-3308-439A-8312-A478E42A3773}" srcOrd="1" destOrd="0" presId="urn:microsoft.com/office/officeart/2005/8/layout/chevron1"/>
    <dgm:cxn modelId="{D516D8F4-3083-4382-B51E-4EE6F7497D93}" type="presParOf" srcId="{C9DC8D7F-6E35-48BC-9ADC-0AB1D58B5B94}" destId="{ED047E95-CA07-45F8-B1D2-EB2E44BB9E1C}" srcOrd="2" destOrd="0" presId="urn:microsoft.com/office/officeart/2005/8/layout/chevron1"/>
    <dgm:cxn modelId="{B527D7D6-F30C-437B-A5DA-200BCA08329B}" type="presParOf" srcId="{C9DC8D7F-6E35-48BC-9ADC-0AB1D58B5B94}" destId="{2FBCACB6-6C02-4A2D-B164-335F4B52080E}" srcOrd="3" destOrd="0" presId="urn:microsoft.com/office/officeart/2005/8/layout/chevron1"/>
    <dgm:cxn modelId="{DB986A84-4C23-4D98-AE14-F87C8C436F88}" type="presParOf" srcId="{C9DC8D7F-6E35-48BC-9ADC-0AB1D58B5B94}" destId="{89FBDF15-C243-4B50-AE08-93678740F889}" srcOrd="4" destOrd="0" presId="urn:microsoft.com/office/officeart/2005/8/layout/chevron1"/>
    <dgm:cxn modelId="{6EE55F56-A1F8-44D7-BFFC-B66B12D476BA}" type="presParOf" srcId="{C9DC8D7F-6E35-48BC-9ADC-0AB1D58B5B94}" destId="{FDD02967-6E90-4122-9174-B7501C27237C}" srcOrd="5" destOrd="0" presId="urn:microsoft.com/office/officeart/2005/8/layout/chevron1"/>
    <dgm:cxn modelId="{5573F27E-D85E-4187-A516-61D41A93210B}" type="presParOf" srcId="{C9DC8D7F-6E35-48BC-9ADC-0AB1D58B5B94}" destId="{EA8A6A7F-429E-430B-90E7-1D65CAF998E8}" srcOrd="6" destOrd="0" presId="urn:microsoft.com/office/officeart/2005/8/layout/chevron1"/>
    <dgm:cxn modelId="{B3781F74-878D-46DB-8BA2-313E5EA8E5AD}" type="presParOf" srcId="{C9DC8D7F-6E35-48BC-9ADC-0AB1D58B5B94}" destId="{A1A523E9-8E49-4984-BC25-BD0DB3152DCD}" srcOrd="7" destOrd="0" presId="urn:microsoft.com/office/officeart/2005/8/layout/chevron1"/>
    <dgm:cxn modelId="{D302BE93-86E2-41FD-AD82-0F1FE21A090C}" type="presParOf" srcId="{C9DC8D7F-6E35-48BC-9ADC-0AB1D58B5B94}" destId="{18328266-3AB8-4638-9E3C-0128ACE908FC}" srcOrd="8" destOrd="0" presId="urn:microsoft.com/office/officeart/2005/8/layout/chevron1"/>
    <dgm:cxn modelId="{492BFF21-59F4-47AA-90AA-E6E9680B927B}" type="presParOf" srcId="{C9DC8D7F-6E35-48BC-9ADC-0AB1D58B5B94}" destId="{2C5992CA-1E93-4EB8-A648-F3C4DEF5B00F}" srcOrd="9" destOrd="0" presId="urn:microsoft.com/office/officeart/2005/8/layout/chevron1"/>
    <dgm:cxn modelId="{D71F3AFF-CAA3-4F87-84DE-A6A489813286}" type="presParOf" srcId="{C9DC8D7F-6E35-48BC-9ADC-0AB1D58B5B94}" destId="{118BA2F9-35C5-4361-BAE9-280899126CF9}" srcOrd="10" destOrd="0" presId="urn:microsoft.com/office/officeart/2005/8/layout/chevron1"/>
    <dgm:cxn modelId="{98D67238-49C1-45A0-83B1-41BFDBEBD827}" type="presParOf" srcId="{C9DC8D7F-6E35-48BC-9ADC-0AB1D58B5B94}" destId="{F30B2CE2-0C0C-4014-9536-2D274D49B89E}" srcOrd="11" destOrd="0" presId="urn:microsoft.com/office/officeart/2005/8/layout/chevron1"/>
    <dgm:cxn modelId="{91EC0D8B-19D8-47AC-826F-446D8CC99ADF}" type="presParOf" srcId="{C9DC8D7F-6E35-48BC-9ADC-0AB1D58B5B94}" destId="{FB649BCC-CEA2-4D9B-B155-58A4BBFAE51C}" srcOrd="12" destOrd="0" presId="urn:microsoft.com/office/officeart/2005/8/layout/chevron1"/>
    <dgm:cxn modelId="{B8467F34-4885-419D-8BF4-CF991177C348}" type="presParOf" srcId="{C9DC8D7F-6E35-48BC-9ADC-0AB1D58B5B94}" destId="{191F56A3-EE2C-4DD5-8B14-82ED4CF93647}" srcOrd="13" destOrd="0" presId="urn:microsoft.com/office/officeart/2005/8/layout/chevron1"/>
    <dgm:cxn modelId="{280E4FB4-BEF1-4926-8044-5590B34D240D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A884F9D-5BF7-424A-80F1-CDFEDEA50ED2}" type="presOf" srcId="{D01875E2-DFFD-44FC-B837-BEAC04CE05E9}" destId="{89FBDF15-C243-4B50-AE08-93678740F889}" srcOrd="0" destOrd="0" presId="urn:microsoft.com/office/officeart/2005/8/layout/chevron1"/>
    <dgm:cxn modelId="{8629BCA8-C87D-44A6-9AE1-10A0EC2ED3EC}" type="presOf" srcId="{F9DD8445-C12F-4A95-85D5-0303EA99913A}" destId="{FB649BCC-CEA2-4D9B-B155-58A4BBFAE5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31FD1CAA-51E2-4F4B-A630-25C9F048EBDB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700E80CB-414A-4498-8809-516132E9A930}" type="presOf" srcId="{7767D246-AC99-4BB9-BC54-E43E7EA795F6}" destId="{36FD7776-A119-4A0D-B4CE-F897F0E928B8}" srcOrd="0" destOrd="0" presId="urn:microsoft.com/office/officeart/2005/8/layout/chevron1"/>
    <dgm:cxn modelId="{E121B53F-8977-4C12-8B04-BC752BE157E3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E0BE63D7-F6BF-4095-B392-5B1416686017}" type="presOf" srcId="{B3FBE3AE-86FB-4B03-AC03-C0291F72C582}" destId="{118BA2F9-35C5-4361-BAE9-280899126CF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EED268E3-3053-4FBC-8DA1-C199795C1B3E}" type="presOf" srcId="{63C38B30-742A-447D-AEDC-DB0823FECDDC}" destId="{18328266-3AB8-4638-9E3C-0128ACE908FC}" srcOrd="0" destOrd="0" presId="urn:microsoft.com/office/officeart/2005/8/layout/chevron1"/>
    <dgm:cxn modelId="{BF4A8B29-98D8-4165-8AE5-93864B973E14}" type="presOf" srcId="{67013EC6-1097-459B-B140-E831F539D52A}" destId="{C9DC8D7F-6E35-48BC-9ADC-0AB1D58B5B94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3B25849-F19B-4BDA-9B6D-765E5360B399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8AC699E-9309-428D-B26D-B215CC531290}" type="presParOf" srcId="{C9DC8D7F-6E35-48BC-9ADC-0AB1D58B5B94}" destId="{7A621747-5729-4206-8BB1-74E6BDF3AA42}" srcOrd="0" destOrd="0" presId="urn:microsoft.com/office/officeart/2005/8/layout/chevron1"/>
    <dgm:cxn modelId="{D9EA7F90-D1C1-43B0-985A-06007DE396B5}" type="presParOf" srcId="{C9DC8D7F-6E35-48BC-9ADC-0AB1D58B5B94}" destId="{66906A19-3308-439A-8312-A478E42A3773}" srcOrd="1" destOrd="0" presId="urn:microsoft.com/office/officeart/2005/8/layout/chevron1"/>
    <dgm:cxn modelId="{327C74B8-CE37-4A47-AE31-3F0B8503FFDF}" type="presParOf" srcId="{C9DC8D7F-6E35-48BC-9ADC-0AB1D58B5B94}" destId="{ED047E95-CA07-45F8-B1D2-EB2E44BB9E1C}" srcOrd="2" destOrd="0" presId="urn:microsoft.com/office/officeart/2005/8/layout/chevron1"/>
    <dgm:cxn modelId="{EAA325FD-A312-420C-AD2E-4A2316B42D60}" type="presParOf" srcId="{C9DC8D7F-6E35-48BC-9ADC-0AB1D58B5B94}" destId="{2FBCACB6-6C02-4A2D-B164-335F4B52080E}" srcOrd="3" destOrd="0" presId="urn:microsoft.com/office/officeart/2005/8/layout/chevron1"/>
    <dgm:cxn modelId="{5F9169C4-95DB-47DA-9AC2-981AAE3E2FB9}" type="presParOf" srcId="{C9DC8D7F-6E35-48BC-9ADC-0AB1D58B5B94}" destId="{89FBDF15-C243-4B50-AE08-93678740F889}" srcOrd="4" destOrd="0" presId="urn:microsoft.com/office/officeart/2005/8/layout/chevron1"/>
    <dgm:cxn modelId="{D833EA7E-75E3-4357-8119-8DB515FAD407}" type="presParOf" srcId="{C9DC8D7F-6E35-48BC-9ADC-0AB1D58B5B94}" destId="{FDD02967-6E90-4122-9174-B7501C27237C}" srcOrd="5" destOrd="0" presId="urn:microsoft.com/office/officeart/2005/8/layout/chevron1"/>
    <dgm:cxn modelId="{EF082E7D-E0A4-49AA-BAB8-F87FFE5E428A}" type="presParOf" srcId="{C9DC8D7F-6E35-48BC-9ADC-0AB1D58B5B94}" destId="{EA8A6A7F-429E-430B-90E7-1D65CAF998E8}" srcOrd="6" destOrd="0" presId="urn:microsoft.com/office/officeart/2005/8/layout/chevron1"/>
    <dgm:cxn modelId="{15631FDE-3F60-4561-A645-C27C73346F76}" type="presParOf" srcId="{C9DC8D7F-6E35-48BC-9ADC-0AB1D58B5B94}" destId="{A1A523E9-8E49-4984-BC25-BD0DB3152DCD}" srcOrd="7" destOrd="0" presId="urn:microsoft.com/office/officeart/2005/8/layout/chevron1"/>
    <dgm:cxn modelId="{E7247BA8-6F92-49DC-A2DD-2C60E4C823DA}" type="presParOf" srcId="{C9DC8D7F-6E35-48BC-9ADC-0AB1D58B5B94}" destId="{18328266-3AB8-4638-9E3C-0128ACE908FC}" srcOrd="8" destOrd="0" presId="urn:microsoft.com/office/officeart/2005/8/layout/chevron1"/>
    <dgm:cxn modelId="{BC5B75CB-FE57-43A7-9E90-BA0DDD76D57B}" type="presParOf" srcId="{C9DC8D7F-6E35-48BC-9ADC-0AB1D58B5B94}" destId="{2C5992CA-1E93-4EB8-A648-F3C4DEF5B00F}" srcOrd="9" destOrd="0" presId="urn:microsoft.com/office/officeart/2005/8/layout/chevron1"/>
    <dgm:cxn modelId="{26EFABB9-2370-4C10-BE57-7A57AB3DBE4A}" type="presParOf" srcId="{C9DC8D7F-6E35-48BC-9ADC-0AB1D58B5B94}" destId="{118BA2F9-35C5-4361-BAE9-280899126CF9}" srcOrd="10" destOrd="0" presId="urn:microsoft.com/office/officeart/2005/8/layout/chevron1"/>
    <dgm:cxn modelId="{614E4CB4-3281-471A-B831-1C3082DB0B34}" type="presParOf" srcId="{C9DC8D7F-6E35-48BC-9ADC-0AB1D58B5B94}" destId="{F30B2CE2-0C0C-4014-9536-2D274D49B89E}" srcOrd="11" destOrd="0" presId="urn:microsoft.com/office/officeart/2005/8/layout/chevron1"/>
    <dgm:cxn modelId="{0F462E5E-6693-4176-B38C-A5D01F300533}" type="presParOf" srcId="{C9DC8D7F-6E35-48BC-9ADC-0AB1D58B5B94}" destId="{FB649BCC-CEA2-4D9B-B155-58A4BBFAE51C}" srcOrd="12" destOrd="0" presId="urn:microsoft.com/office/officeart/2005/8/layout/chevron1"/>
    <dgm:cxn modelId="{F1F6A771-293F-458F-B4FC-06DB6CB32E2C}" type="presParOf" srcId="{C9DC8D7F-6E35-48BC-9ADC-0AB1D58B5B94}" destId="{191F56A3-EE2C-4DD5-8B14-82ED4CF93647}" srcOrd="13" destOrd="0" presId="urn:microsoft.com/office/officeart/2005/8/layout/chevron1"/>
    <dgm:cxn modelId="{F0A81388-22EC-4419-BE00-1BA4DABB0B53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29FA860-76F9-4CE8-A331-DBF70519AC04}" type="presOf" srcId="{69B6576F-ACC5-427E-ABA8-6D7C32AC4DB6}" destId="{EA8A6A7F-429E-430B-90E7-1D65CAF998E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1FA84D24-F1A0-4E55-8EC0-D03DD218BB54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53A8E3F7-1189-4B90-A2D0-4BD49889EC3E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CED3171-ECA9-4A79-9F13-6ACFAAC26849}" type="presOf" srcId="{63C38B30-742A-447D-AEDC-DB0823FECDDC}" destId="{18328266-3AB8-4638-9E3C-0128ACE908F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C07E0DB1-84A8-4AC2-B191-1B0533456C44}" type="presOf" srcId="{26692324-74A4-484F-B89D-04138F6B2639}" destId="{7A621747-5729-4206-8BB1-74E6BDF3AA42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F98238EB-7D74-4542-84E9-37E719A75F40}" type="presOf" srcId="{7767D246-AC99-4BB9-BC54-E43E7EA795F6}" destId="{36FD7776-A119-4A0D-B4CE-F897F0E928B8}" srcOrd="0" destOrd="0" presId="urn:microsoft.com/office/officeart/2005/8/layout/chevron1"/>
    <dgm:cxn modelId="{F97D481F-7C50-49A5-9E1C-08C3D668C9A1}" type="presOf" srcId="{F9DD8445-C12F-4A95-85D5-0303EA99913A}" destId="{FB649BCC-CEA2-4D9B-B155-58A4BBFAE51C}" srcOrd="0" destOrd="0" presId="urn:microsoft.com/office/officeart/2005/8/layout/chevron1"/>
    <dgm:cxn modelId="{CF8D28D4-9671-454D-9BD0-71B455278A48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8DCA3E0C-E114-44DA-A8A6-97EB33DB6680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9F1C1344-9D66-43BB-A133-F8A0472BD0D7}" type="presParOf" srcId="{C9DC8D7F-6E35-48BC-9ADC-0AB1D58B5B94}" destId="{7A621747-5729-4206-8BB1-74E6BDF3AA42}" srcOrd="0" destOrd="0" presId="urn:microsoft.com/office/officeart/2005/8/layout/chevron1"/>
    <dgm:cxn modelId="{CA82ABAC-2692-4E6E-9F00-5AC6803C78BC}" type="presParOf" srcId="{C9DC8D7F-6E35-48BC-9ADC-0AB1D58B5B94}" destId="{66906A19-3308-439A-8312-A478E42A3773}" srcOrd="1" destOrd="0" presId="urn:microsoft.com/office/officeart/2005/8/layout/chevron1"/>
    <dgm:cxn modelId="{E3773732-2E36-48DE-95F2-60BE7BA50E69}" type="presParOf" srcId="{C9DC8D7F-6E35-48BC-9ADC-0AB1D58B5B94}" destId="{ED047E95-CA07-45F8-B1D2-EB2E44BB9E1C}" srcOrd="2" destOrd="0" presId="urn:microsoft.com/office/officeart/2005/8/layout/chevron1"/>
    <dgm:cxn modelId="{8A76E463-43B7-4239-8BF2-6231E7E3AB03}" type="presParOf" srcId="{C9DC8D7F-6E35-48BC-9ADC-0AB1D58B5B94}" destId="{2FBCACB6-6C02-4A2D-B164-335F4B52080E}" srcOrd="3" destOrd="0" presId="urn:microsoft.com/office/officeart/2005/8/layout/chevron1"/>
    <dgm:cxn modelId="{6CEEECAA-D672-41C5-B746-D3FED7BC1A52}" type="presParOf" srcId="{C9DC8D7F-6E35-48BC-9ADC-0AB1D58B5B94}" destId="{89FBDF15-C243-4B50-AE08-93678740F889}" srcOrd="4" destOrd="0" presId="urn:microsoft.com/office/officeart/2005/8/layout/chevron1"/>
    <dgm:cxn modelId="{160CF1DA-DE5C-4C12-8AA3-5AA9113A32F1}" type="presParOf" srcId="{C9DC8D7F-6E35-48BC-9ADC-0AB1D58B5B94}" destId="{FDD02967-6E90-4122-9174-B7501C27237C}" srcOrd="5" destOrd="0" presId="urn:microsoft.com/office/officeart/2005/8/layout/chevron1"/>
    <dgm:cxn modelId="{2C616D8C-3AC9-4A82-B68F-B9236DD8CF31}" type="presParOf" srcId="{C9DC8D7F-6E35-48BC-9ADC-0AB1D58B5B94}" destId="{EA8A6A7F-429E-430B-90E7-1D65CAF998E8}" srcOrd="6" destOrd="0" presId="urn:microsoft.com/office/officeart/2005/8/layout/chevron1"/>
    <dgm:cxn modelId="{3ADAF1B2-2268-4FAC-8022-E84DC9801056}" type="presParOf" srcId="{C9DC8D7F-6E35-48BC-9ADC-0AB1D58B5B94}" destId="{A1A523E9-8E49-4984-BC25-BD0DB3152DCD}" srcOrd="7" destOrd="0" presId="urn:microsoft.com/office/officeart/2005/8/layout/chevron1"/>
    <dgm:cxn modelId="{1A57E44F-7345-462A-9CE4-F4110464C491}" type="presParOf" srcId="{C9DC8D7F-6E35-48BC-9ADC-0AB1D58B5B94}" destId="{18328266-3AB8-4638-9E3C-0128ACE908FC}" srcOrd="8" destOrd="0" presId="urn:microsoft.com/office/officeart/2005/8/layout/chevron1"/>
    <dgm:cxn modelId="{6B902763-E73D-4924-AFFB-357539E4B01A}" type="presParOf" srcId="{C9DC8D7F-6E35-48BC-9ADC-0AB1D58B5B94}" destId="{2C5992CA-1E93-4EB8-A648-F3C4DEF5B00F}" srcOrd="9" destOrd="0" presId="urn:microsoft.com/office/officeart/2005/8/layout/chevron1"/>
    <dgm:cxn modelId="{B39F9CE6-D433-41AD-95FC-630FB34E6CF8}" type="presParOf" srcId="{C9DC8D7F-6E35-48BC-9ADC-0AB1D58B5B94}" destId="{118BA2F9-35C5-4361-BAE9-280899126CF9}" srcOrd="10" destOrd="0" presId="urn:microsoft.com/office/officeart/2005/8/layout/chevron1"/>
    <dgm:cxn modelId="{D35B2FA9-C2EE-4058-BA58-BC25101B9C0E}" type="presParOf" srcId="{C9DC8D7F-6E35-48BC-9ADC-0AB1D58B5B94}" destId="{F30B2CE2-0C0C-4014-9536-2D274D49B89E}" srcOrd="11" destOrd="0" presId="urn:microsoft.com/office/officeart/2005/8/layout/chevron1"/>
    <dgm:cxn modelId="{DDD5C5AE-4D55-4588-8A43-B95F3B519344}" type="presParOf" srcId="{C9DC8D7F-6E35-48BC-9ADC-0AB1D58B5B94}" destId="{FB649BCC-CEA2-4D9B-B155-58A4BBFAE51C}" srcOrd="12" destOrd="0" presId="urn:microsoft.com/office/officeart/2005/8/layout/chevron1"/>
    <dgm:cxn modelId="{D4C74A33-87EC-4CD6-A615-0EB72B0CBDBA}" type="presParOf" srcId="{C9DC8D7F-6E35-48BC-9ADC-0AB1D58B5B94}" destId="{191F56A3-EE2C-4DD5-8B14-82ED4CF93647}" srcOrd="13" destOrd="0" presId="urn:microsoft.com/office/officeart/2005/8/layout/chevron1"/>
    <dgm:cxn modelId="{FD557D80-1ECD-4078-AB01-EF4DB4EBD12E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E2EF3E4D-FCBC-4EAA-AD2A-95577AF69BF7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D723BE21-EE93-4A08-8F16-945C7852489D}" type="presOf" srcId="{26692324-74A4-484F-B89D-04138F6B2639}" destId="{7A621747-5729-4206-8BB1-74E6BDF3AA42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1E5DE14E-FF84-49F3-A60C-00A4FA79D56E}" type="presOf" srcId="{F9DD8445-C12F-4A95-85D5-0303EA99913A}" destId="{FB649BCC-CEA2-4D9B-B155-58A4BBFAE51C}" srcOrd="0" destOrd="0" presId="urn:microsoft.com/office/officeart/2005/8/layout/chevron1"/>
    <dgm:cxn modelId="{4B9ACB41-6EA8-4821-96B0-70B6E7887D92}" type="presOf" srcId="{B3FBE3AE-86FB-4B03-AC03-C0291F72C582}" destId="{118BA2F9-35C5-4361-BAE9-280899126CF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86921227-7E27-43F1-824F-08F44235BBB1}" type="presOf" srcId="{69B6576F-ACC5-427E-ABA8-6D7C32AC4DB6}" destId="{EA8A6A7F-429E-430B-90E7-1D65CAF998E8}" srcOrd="0" destOrd="0" presId="urn:microsoft.com/office/officeart/2005/8/layout/chevron1"/>
    <dgm:cxn modelId="{84747F93-49CC-4842-B4E7-B92A6913A5F2}" type="presOf" srcId="{D41414F5-2AD6-49F6-A8E9-8A5320094721}" destId="{ED047E95-CA07-45F8-B1D2-EB2E44BB9E1C}" srcOrd="0" destOrd="0" presId="urn:microsoft.com/office/officeart/2005/8/layout/chevron1"/>
    <dgm:cxn modelId="{4BF6F50E-2A02-4D57-B826-5C5894443CE6}" type="presOf" srcId="{63C38B30-742A-447D-AEDC-DB0823FECDDC}" destId="{18328266-3AB8-4638-9E3C-0128ACE908F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18388E4C-77E6-4560-844F-98848A09352C}" type="presOf" srcId="{67013EC6-1097-459B-B140-E831F539D52A}" destId="{C9DC8D7F-6E35-48BC-9ADC-0AB1D58B5B94}" srcOrd="0" destOrd="0" presId="urn:microsoft.com/office/officeart/2005/8/layout/chevron1"/>
    <dgm:cxn modelId="{63A4198B-AB39-4C4D-BAF1-9604F2C1CF28}" type="presOf" srcId="{7767D246-AC99-4BB9-BC54-E43E7EA795F6}" destId="{36FD7776-A119-4A0D-B4CE-F897F0E928B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89310B4-B1F7-49AA-BFE1-5DE83F1D822E}" type="presParOf" srcId="{C9DC8D7F-6E35-48BC-9ADC-0AB1D58B5B94}" destId="{7A621747-5729-4206-8BB1-74E6BDF3AA42}" srcOrd="0" destOrd="0" presId="urn:microsoft.com/office/officeart/2005/8/layout/chevron1"/>
    <dgm:cxn modelId="{D039D4FE-D579-4350-828E-D40F61A4BD02}" type="presParOf" srcId="{C9DC8D7F-6E35-48BC-9ADC-0AB1D58B5B94}" destId="{66906A19-3308-439A-8312-A478E42A3773}" srcOrd="1" destOrd="0" presId="urn:microsoft.com/office/officeart/2005/8/layout/chevron1"/>
    <dgm:cxn modelId="{6CAC4DEA-8FAF-402C-9D90-8377AC1E983D}" type="presParOf" srcId="{C9DC8D7F-6E35-48BC-9ADC-0AB1D58B5B94}" destId="{ED047E95-CA07-45F8-B1D2-EB2E44BB9E1C}" srcOrd="2" destOrd="0" presId="urn:microsoft.com/office/officeart/2005/8/layout/chevron1"/>
    <dgm:cxn modelId="{E7ACE053-4887-4AA0-B36C-5092C64BDA34}" type="presParOf" srcId="{C9DC8D7F-6E35-48BC-9ADC-0AB1D58B5B94}" destId="{2FBCACB6-6C02-4A2D-B164-335F4B52080E}" srcOrd="3" destOrd="0" presId="urn:microsoft.com/office/officeart/2005/8/layout/chevron1"/>
    <dgm:cxn modelId="{D5D49634-8231-476F-BF2B-824722ED7149}" type="presParOf" srcId="{C9DC8D7F-6E35-48BC-9ADC-0AB1D58B5B94}" destId="{89FBDF15-C243-4B50-AE08-93678740F889}" srcOrd="4" destOrd="0" presId="urn:microsoft.com/office/officeart/2005/8/layout/chevron1"/>
    <dgm:cxn modelId="{F6755CD4-6517-4542-B15B-858D2446B8A7}" type="presParOf" srcId="{C9DC8D7F-6E35-48BC-9ADC-0AB1D58B5B94}" destId="{FDD02967-6E90-4122-9174-B7501C27237C}" srcOrd="5" destOrd="0" presId="urn:microsoft.com/office/officeart/2005/8/layout/chevron1"/>
    <dgm:cxn modelId="{509E1FA6-2647-472D-998D-FFF41AE1AB9A}" type="presParOf" srcId="{C9DC8D7F-6E35-48BC-9ADC-0AB1D58B5B94}" destId="{EA8A6A7F-429E-430B-90E7-1D65CAF998E8}" srcOrd="6" destOrd="0" presId="urn:microsoft.com/office/officeart/2005/8/layout/chevron1"/>
    <dgm:cxn modelId="{AB1E4870-76B2-4A28-BAF7-DBC62A7A2BE6}" type="presParOf" srcId="{C9DC8D7F-6E35-48BC-9ADC-0AB1D58B5B94}" destId="{A1A523E9-8E49-4984-BC25-BD0DB3152DCD}" srcOrd="7" destOrd="0" presId="urn:microsoft.com/office/officeart/2005/8/layout/chevron1"/>
    <dgm:cxn modelId="{3485B296-DC18-4E2D-AADF-190A27E7073B}" type="presParOf" srcId="{C9DC8D7F-6E35-48BC-9ADC-0AB1D58B5B94}" destId="{18328266-3AB8-4638-9E3C-0128ACE908FC}" srcOrd="8" destOrd="0" presId="urn:microsoft.com/office/officeart/2005/8/layout/chevron1"/>
    <dgm:cxn modelId="{49316674-EFBF-44FF-95E2-7D2AF17D87BE}" type="presParOf" srcId="{C9DC8D7F-6E35-48BC-9ADC-0AB1D58B5B94}" destId="{2C5992CA-1E93-4EB8-A648-F3C4DEF5B00F}" srcOrd="9" destOrd="0" presId="urn:microsoft.com/office/officeart/2005/8/layout/chevron1"/>
    <dgm:cxn modelId="{10887462-B845-4940-A053-262CA51B50D3}" type="presParOf" srcId="{C9DC8D7F-6E35-48BC-9ADC-0AB1D58B5B94}" destId="{118BA2F9-35C5-4361-BAE9-280899126CF9}" srcOrd="10" destOrd="0" presId="urn:microsoft.com/office/officeart/2005/8/layout/chevron1"/>
    <dgm:cxn modelId="{77D83C5C-9A60-401A-A3BE-A7144D5FAAEF}" type="presParOf" srcId="{C9DC8D7F-6E35-48BC-9ADC-0AB1D58B5B94}" destId="{F30B2CE2-0C0C-4014-9536-2D274D49B89E}" srcOrd="11" destOrd="0" presId="urn:microsoft.com/office/officeart/2005/8/layout/chevron1"/>
    <dgm:cxn modelId="{94F35388-86A8-4664-9C6C-BFF64E5224EE}" type="presParOf" srcId="{C9DC8D7F-6E35-48BC-9ADC-0AB1D58B5B94}" destId="{FB649BCC-CEA2-4D9B-B155-58A4BBFAE51C}" srcOrd="12" destOrd="0" presId="urn:microsoft.com/office/officeart/2005/8/layout/chevron1"/>
    <dgm:cxn modelId="{AA59F437-B05F-44E8-98DA-F2D826A3D1AA}" type="presParOf" srcId="{C9DC8D7F-6E35-48BC-9ADC-0AB1D58B5B94}" destId="{191F56A3-EE2C-4DD5-8B14-82ED4CF93647}" srcOrd="13" destOrd="0" presId="urn:microsoft.com/office/officeart/2005/8/layout/chevron1"/>
    <dgm:cxn modelId="{26666ED9-166F-4CDA-AA0F-7E2BFD1D2CB6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0B490599-947C-4483-9AC4-23E55679CD59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DCF84E7B-5735-4ED1-A659-C65B9652B46C}" type="presOf" srcId="{D41414F5-2AD6-49F6-A8E9-8A5320094721}" destId="{ED047E95-CA07-45F8-B1D2-EB2E44BB9E1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8E55E498-8B3B-4C12-A1C5-03DF8D074613}" type="presOf" srcId="{F9DD8445-C12F-4A95-85D5-0303EA99913A}" destId="{FB649BCC-CEA2-4D9B-B155-58A4BBFAE51C}" srcOrd="0" destOrd="0" presId="urn:microsoft.com/office/officeart/2005/8/layout/chevron1"/>
    <dgm:cxn modelId="{FE772438-FD56-4C3D-812D-D27A21A6EEFB}" type="presOf" srcId="{7767D246-AC99-4BB9-BC54-E43E7EA795F6}" destId="{36FD7776-A119-4A0D-B4CE-F897F0E928B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DB630590-92D3-496B-B496-CE9B66B3910F}" type="presOf" srcId="{67013EC6-1097-459B-B140-E831F539D52A}" destId="{C9DC8D7F-6E35-48BC-9ADC-0AB1D58B5B94}" srcOrd="0" destOrd="0" presId="urn:microsoft.com/office/officeart/2005/8/layout/chevron1"/>
    <dgm:cxn modelId="{8217B2A8-2915-48A5-BB77-CF8DF623A4A6}" type="presOf" srcId="{D01875E2-DFFD-44FC-B837-BEAC04CE05E9}" destId="{89FBDF15-C243-4B50-AE08-93678740F889}" srcOrd="0" destOrd="0" presId="urn:microsoft.com/office/officeart/2005/8/layout/chevron1"/>
    <dgm:cxn modelId="{3313B67E-5595-4904-AA00-818C007DD8B5}" type="presOf" srcId="{63C38B30-742A-447D-AEDC-DB0823FECDDC}" destId="{18328266-3AB8-4638-9E3C-0128ACE908FC}" srcOrd="0" destOrd="0" presId="urn:microsoft.com/office/officeart/2005/8/layout/chevron1"/>
    <dgm:cxn modelId="{51919813-1C06-452E-911A-191CB33823DC}" type="presOf" srcId="{69B6576F-ACC5-427E-ABA8-6D7C32AC4DB6}" destId="{EA8A6A7F-429E-430B-90E7-1D65CAF998E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E6ECCEBC-39ED-47FC-B423-53DB26EEF314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EB946624-9D14-41BE-B34F-3606A3FE300E}" type="presParOf" srcId="{C9DC8D7F-6E35-48BC-9ADC-0AB1D58B5B94}" destId="{7A621747-5729-4206-8BB1-74E6BDF3AA42}" srcOrd="0" destOrd="0" presId="urn:microsoft.com/office/officeart/2005/8/layout/chevron1"/>
    <dgm:cxn modelId="{CC6A9B56-EED8-427E-B273-270A33621FFA}" type="presParOf" srcId="{C9DC8D7F-6E35-48BC-9ADC-0AB1D58B5B94}" destId="{66906A19-3308-439A-8312-A478E42A3773}" srcOrd="1" destOrd="0" presId="urn:microsoft.com/office/officeart/2005/8/layout/chevron1"/>
    <dgm:cxn modelId="{F1B11059-62AC-4CE7-94BA-2AB02B1FC6E4}" type="presParOf" srcId="{C9DC8D7F-6E35-48BC-9ADC-0AB1D58B5B94}" destId="{ED047E95-CA07-45F8-B1D2-EB2E44BB9E1C}" srcOrd="2" destOrd="0" presId="urn:microsoft.com/office/officeart/2005/8/layout/chevron1"/>
    <dgm:cxn modelId="{0FFA712D-15FD-4258-AE3B-0FF8081914BE}" type="presParOf" srcId="{C9DC8D7F-6E35-48BC-9ADC-0AB1D58B5B94}" destId="{2FBCACB6-6C02-4A2D-B164-335F4B52080E}" srcOrd="3" destOrd="0" presId="urn:microsoft.com/office/officeart/2005/8/layout/chevron1"/>
    <dgm:cxn modelId="{8349E10C-7A75-44BB-8D3B-4F2B09521CC1}" type="presParOf" srcId="{C9DC8D7F-6E35-48BC-9ADC-0AB1D58B5B94}" destId="{89FBDF15-C243-4B50-AE08-93678740F889}" srcOrd="4" destOrd="0" presId="urn:microsoft.com/office/officeart/2005/8/layout/chevron1"/>
    <dgm:cxn modelId="{4E61B98E-D2A5-42A8-A6DD-C91B6443A747}" type="presParOf" srcId="{C9DC8D7F-6E35-48BC-9ADC-0AB1D58B5B94}" destId="{FDD02967-6E90-4122-9174-B7501C27237C}" srcOrd="5" destOrd="0" presId="urn:microsoft.com/office/officeart/2005/8/layout/chevron1"/>
    <dgm:cxn modelId="{C65FEAA3-35A5-4B3E-9801-02DB1D30061D}" type="presParOf" srcId="{C9DC8D7F-6E35-48BC-9ADC-0AB1D58B5B94}" destId="{EA8A6A7F-429E-430B-90E7-1D65CAF998E8}" srcOrd="6" destOrd="0" presId="urn:microsoft.com/office/officeart/2005/8/layout/chevron1"/>
    <dgm:cxn modelId="{647F8E5D-33CC-4ECF-BF5C-62A3D7C0F9F4}" type="presParOf" srcId="{C9DC8D7F-6E35-48BC-9ADC-0AB1D58B5B94}" destId="{A1A523E9-8E49-4984-BC25-BD0DB3152DCD}" srcOrd="7" destOrd="0" presId="urn:microsoft.com/office/officeart/2005/8/layout/chevron1"/>
    <dgm:cxn modelId="{557462EB-247B-4737-BA0E-3116C97F700A}" type="presParOf" srcId="{C9DC8D7F-6E35-48BC-9ADC-0AB1D58B5B94}" destId="{18328266-3AB8-4638-9E3C-0128ACE908FC}" srcOrd="8" destOrd="0" presId="urn:microsoft.com/office/officeart/2005/8/layout/chevron1"/>
    <dgm:cxn modelId="{C1380A3F-67BC-4C20-A9FD-06CF2C9A2EFB}" type="presParOf" srcId="{C9DC8D7F-6E35-48BC-9ADC-0AB1D58B5B94}" destId="{2C5992CA-1E93-4EB8-A648-F3C4DEF5B00F}" srcOrd="9" destOrd="0" presId="urn:microsoft.com/office/officeart/2005/8/layout/chevron1"/>
    <dgm:cxn modelId="{D2EC1838-D963-4869-880E-35A81B2AB34E}" type="presParOf" srcId="{C9DC8D7F-6E35-48BC-9ADC-0AB1D58B5B94}" destId="{118BA2F9-35C5-4361-BAE9-280899126CF9}" srcOrd="10" destOrd="0" presId="urn:microsoft.com/office/officeart/2005/8/layout/chevron1"/>
    <dgm:cxn modelId="{DCF157FF-0FA0-4AD2-AF13-6987DD4F37A4}" type="presParOf" srcId="{C9DC8D7F-6E35-48BC-9ADC-0AB1D58B5B94}" destId="{F30B2CE2-0C0C-4014-9536-2D274D49B89E}" srcOrd="11" destOrd="0" presId="urn:microsoft.com/office/officeart/2005/8/layout/chevron1"/>
    <dgm:cxn modelId="{B1AC2B39-DDB8-475A-A90D-D2581FBEAF7F}" type="presParOf" srcId="{C9DC8D7F-6E35-48BC-9ADC-0AB1D58B5B94}" destId="{FB649BCC-CEA2-4D9B-B155-58A4BBFAE51C}" srcOrd="12" destOrd="0" presId="urn:microsoft.com/office/officeart/2005/8/layout/chevron1"/>
    <dgm:cxn modelId="{C70BE6C6-9B95-4CBF-9359-83AF93A9DF62}" type="presParOf" srcId="{C9DC8D7F-6E35-48BC-9ADC-0AB1D58B5B94}" destId="{191F56A3-EE2C-4DD5-8B14-82ED4CF93647}" srcOrd="13" destOrd="0" presId="urn:microsoft.com/office/officeart/2005/8/layout/chevron1"/>
    <dgm:cxn modelId="{E11AC4F0-7B83-4F21-8CB0-F0107CA496D5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FEEB98EF-C990-4F62-94A5-42028D4BC7DA}" type="presOf" srcId="{D41414F5-2AD6-49F6-A8E9-8A5320094721}" destId="{ED047E95-CA07-45F8-B1D2-EB2E44BB9E1C}" srcOrd="0" destOrd="0" presId="urn:microsoft.com/office/officeart/2005/8/layout/chevron1"/>
    <dgm:cxn modelId="{3E8CC170-9467-4DF7-A480-8621AE6D93CA}" type="presOf" srcId="{7767D246-AC99-4BB9-BC54-E43E7EA795F6}" destId="{36FD7776-A119-4A0D-B4CE-F897F0E928B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51B06544-4885-425E-A5A8-74C3FC7D0B16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49DFB06D-D513-46A8-B3ED-4DD422B18A25}" type="presOf" srcId="{F9DD8445-C12F-4A95-85D5-0303EA99913A}" destId="{FB649BCC-CEA2-4D9B-B155-58A4BBFAE51C}" srcOrd="0" destOrd="0" presId="urn:microsoft.com/office/officeart/2005/8/layout/chevron1"/>
    <dgm:cxn modelId="{6E1373EF-53CC-4722-B390-C45FEDF0D517}" type="presOf" srcId="{26692324-74A4-484F-B89D-04138F6B2639}" destId="{7A621747-5729-4206-8BB1-74E6BDF3AA42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7A54EEF0-9DB4-47A5-B89C-70F9ABAB4D96}" type="presOf" srcId="{67013EC6-1097-459B-B140-E831F539D52A}" destId="{C9DC8D7F-6E35-48BC-9ADC-0AB1D58B5B94}" srcOrd="0" destOrd="0" presId="urn:microsoft.com/office/officeart/2005/8/layout/chevron1"/>
    <dgm:cxn modelId="{ECB9721E-86A6-46B7-B623-B0816C964734}" type="presOf" srcId="{63C38B30-742A-447D-AEDC-DB0823FECDDC}" destId="{18328266-3AB8-4638-9E3C-0128ACE908FC}" srcOrd="0" destOrd="0" presId="urn:microsoft.com/office/officeart/2005/8/layout/chevron1"/>
    <dgm:cxn modelId="{F9438887-65EC-45C1-8CB0-3A0A4BADD366}" type="presOf" srcId="{69B6576F-ACC5-427E-ABA8-6D7C32AC4DB6}" destId="{EA8A6A7F-429E-430B-90E7-1D65CAF998E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7D6B7FB4-7D8B-4391-A6FE-C36BF72FAECB}" type="presOf" srcId="{D01875E2-DFFD-44FC-B837-BEAC04CE05E9}" destId="{89FBDF15-C243-4B50-AE08-93678740F889}" srcOrd="0" destOrd="0" presId="urn:microsoft.com/office/officeart/2005/8/layout/chevron1"/>
    <dgm:cxn modelId="{4066164A-B0C5-4319-97C8-C7783708F8FC}" type="presParOf" srcId="{C9DC8D7F-6E35-48BC-9ADC-0AB1D58B5B94}" destId="{7A621747-5729-4206-8BB1-74E6BDF3AA42}" srcOrd="0" destOrd="0" presId="urn:microsoft.com/office/officeart/2005/8/layout/chevron1"/>
    <dgm:cxn modelId="{408E99B4-BB37-4B77-BB88-8B98A1BB827D}" type="presParOf" srcId="{C9DC8D7F-6E35-48BC-9ADC-0AB1D58B5B94}" destId="{66906A19-3308-439A-8312-A478E42A3773}" srcOrd="1" destOrd="0" presId="urn:microsoft.com/office/officeart/2005/8/layout/chevron1"/>
    <dgm:cxn modelId="{813C9A81-DB25-4F06-BF09-6FF8AB8B429B}" type="presParOf" srcId="{C9DC8D7F-6E35-48BC-9ADC-0AB1D58B5B94}" destId="{ED047E95-CA07-45F8-B1D2-EB2E44BB9E1C}" srcOrd="2" destOrd="0" presId="urn:microsoft.com/office/officeart/2005/8/layout/chevron1"/>
    <dgm:cxn modelId="{BE25073D-6DB5-42C1-B103-E2F2EC427BEC}" type="presParOf" srcId="{C9DC8D7F-6E35-48BC-9ADC-0AB1D58B5B94}" destId="{2FBCACB6-6C02-4A2D-B164-335F4B52080E}" srcOrd="3" destOrd="0" presId="urn:microsoft.com/office/officeart/2005/8/layout/chevron1"/>
    <dgm:cxn modelId="{FB3990B3-4A02-4971-91CD-C94406DE0E11}" type="presParOf" srcId="{C9DC8D7F-6E35-48BC-9ADC-0AB1D58B5B94}" destId="{89FBDF15-C243-4B50-AE08-93678740F889}" srcOrd="4" destOrd="0" presId="urn:microsoft.com/office/officeart/2005/8/layout/chevron1"/>
    <dgm:cxn modelId="{AA7B78F8-C1D9-4CCF-A8BD-20E01B58A3FD}" type="presParOf" srcId="{C9DC8D7F-6E35-48BC-9ADC-0AB1D58B5B94}" destId="{FDD02967-6E90-4122-9174-B7501C27237C}" srcOrd="5" destOrd="0" presId="urn:microsoft.com/office/officeart/2005/8/layout/chevron1"/>
    <dgm:cxn modelId="{247B18BD-0B61-4B5D-B088-B153F4AEB395}" type="presParOf" srcId="{C9DC8D7F-6E35-48BC-9ADC-0AB1D58B5B94}" destId="{EA8A6A7F-429E-430B-90E7-1D65CAF998E8}" srcOrd="6" destOrd="0" presId="urn:microsoft.com/office/officeart/2005/8/layout/chevron1"/>
    <dgm:cxn modelId="{A8E7D170-D999-4C44-999A-902E7CE2000E}" type="presParOf" srcId="{C9DC8D7F-6E35-48BC-9ADC-0AB1D58B5B94}" destId="{A1A523E9-8E49-4984-BC25-BD0DB3152DCD}" srcOrd="7" destOrd="0" presId="urn:microsoft.com/office/officeart/2005/8/layout/chevron1"/>
    <dgm:cxn modelId="{331A9EE6-26AD-42B9-A405-967B00D6C0F5}" type="presParOf" srcId="{C9DC8D7F-6E35-48BC-9ADC-0AB1D58B5B94}" destId="{18328266-3AB8-4638-9E3C-0128ACE908FC}" srcOrd="8" destOrd="0" presId="urn:microsoft.com/office/officeart/2005/8/layout/chevron1"/>
    <dgm:cxn modelId="{3BF8AA08-FE44-409C-A790-CA76F12B644A}" type="presParOf" srcId="{C9DC8D7F-6E35-48BC-9ADC-0AB1D58B5B94}" destId="{2C5992CA-1E93-4EB8-A648-F3C4DEF5B00F}" srcOrd="9" destOrd="0" presId="urn:microsoft.com/office/officeart/2005/8/layout/chevron1"/>
    <dgm:cxn modelId="{7FA3811A-9E76-4FE4-83A1-AB0A6EF6F4E5}" type="presParOf" srcId="{C9DC8D7F-6E35-48BC-9ADC-0AB1D58B5B94}" destId="{118BA2F9-35C5-4361-BAE9-280899126CF9}" srcOrd="10" destOrd="0" presId="urn:microsoft.com/office/officeart/2005/8/layout/chevron1"/>
    <dgm:cxn modelId="{9C52CC4B-7C49-413F-876C-1716F22591EE}" type="presParOf" srcId="{C9DC8D7F-6E35-48BC-9ADC-0AB1D58B5B94}" destId="{F30B2CE2-0C0C-4014-9536-2D274D49B89E}" srcOrd="11" destOrd="0" presId="urn:microsoft.com/office/officeart/2005/8/layout/chevron1"/>
    <dgm:cxn modelId="{BAE79E9E-0423-4E0E-95D1-212EBCD39F43}" type="presParOf" srcId="{C9DC8D7F-6E35-48BC-9ADC-0AB1D58B5B94}" destId="{FB649BCC-CEA2-4D9B-B155-58A4BBFAE51C}" srcOrd="12" destOrd="0" presId="urn:microsoft.com/office/officeart/2005/8/layout/chevron1"/>
    <dgm:cxn modelId="{2CC73A85-ADE6-4492-BEBD-9E67A6B21C60}" type="presParOf" srcId="{C9DC8D7F-6E35-48BC-9ADC-0AB1D58B5B94}" destId="{191F56A3-EE2C-4DD5-8B14-82ED4CF93647}" srcOrd="13" destOrd="0" presId="urn:microsoft.com/office/officeart/2005/8/layout/chevron1"/>
    <dgm:cxn modelId="{046D0E18-C64A-4763-8CE7-4BA953F833AB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E9711900-C7AD-4DEA-B472-88C61BA21BB2}" type="presOf" srcId="{B3FBE3AE-86FB-4B03-AC03-C0291F72C582}" destId="{118BA2F9-35C5-4361-BAE9-280899126CF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DBAE7F9-CC36-4D17-9AD4-64F3E1BFD031}" type="presOf" srcId="{69B6576F-ACC5-427E-ABA8-6D7C32AC4DB6}" destId="{EA8A6A7F-429E-430B-90E7-1D65CAF998E8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8AE3437C-9D5D-4A21-9CEE-4C349F708CBC}" type="presOf" srcId="{26692324-74A4-484F-B89D-04138F6B2639}" destId="{7A621747-5729-4206-8BB1-74E6BDF3AA42}" srcOrd="0" destOrd="0" presId="urn:microsoft.com/office/officeart/2005/8/layout/chevron1"/>
    <dgm:cxn modelId="{40AC39CE-3B73-4E15-B23F-7233E6314463}" type="presOf" srcId="{D01875E2-DFFD-44FC-B837-BEAC04CE05E9}" destId="{89FBDF15-C243-4B50-AE08-93678740F889}" srcOrd="0" destOrd="0" presId="urn:microsoft.com/office/officeart/2005/8/layout/chevron1"/>
    <dgm:cxn modelId="{3E926654-3443-47A7-B5C5-88BD07F97FAD}" type="presOf" srcId="{63C38B30-742A-447D-AEDC-DB0823FECDDC}" destId="{18328266-3AB8-4638-9E3C-0128ACE908F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7D0EECBB-A577-43D5-88A7-2DAA4666743D}" type="presOf" srcId="{7767D246-AC99-4BB9-BC54-E43E7EA795F6}" destId="{36FD7776-A119-4A0D-B4CE-F897F0E928B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52CC3B19-DCCC-4CBD-9150-D6B8EA14A94D}" type="presOf" srcId="{D41414F5-2AD6-49F6-A8E9-8A5320094721}" destId="{ED047E95-CA07-45F8-B1D2-EB2E44BB9E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F9938476-975E-4236-8DF2-4FC25D6D7A1F}" type="presOf" srcId="{67013EC6-1097-459B-B140-E831F539D52A}" destId="{C9DC8D7F-6E35-48BC-9ADC-0AB1D58B5B94}" srcOrd="0" destOrd="0" presId="urn:microsoft.com/office/officeart/2005/8/layout/chevron1"/>
    <dgm:cxn modelId="{EE083E3C-27D0-470D-A785-91219A86FE93}" type="presOf" srcId="{F9DD8445-C12F-4A95-85D5-0303EA99913A}" destId="{FB649BCC-CEA2-4D9B-B155-58A4BBFAE5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E829D45C-B954-4A6F-B95E-2C0E563319B7}" type="presParOf" srcId="{C9DC8D7F-6E35-48BC-9ADC-0AB1D58B5B94}" destId="{7A621747-5729-4206-8BB1-74E6BDF3AA42}" srcOrd="0" destOrd="0" presId="urn:microsoft.com/office/officeart/2005/8/layout/chevron1"/>
    <dgm:cxn modelId="{697E4CD8-E9FA-4520-87D0-966F4DD95C69}" type="presParOf" srcId="{C9DC8D7F-6E35-48BC-9ADC-0AB1D58B5B94}" destId="{66906A19-3308-439A-8312-A478E42A3773}" srcOrd="1" destOrd="0" presId="urn:microsoft.com/office/officeart/2005/8/layout/chevron1"/>
    <dgm:cxn modelId="{A66108E7-DAFB-4A9B-AF74-CB21B74673C6}" type="presParOf" srcId="{C9DC8D7F-6E35-48BC-9ADC-0AB1D58B5B94}" destId="{ED047E95-CA07-45F8-B1D2-EB2E44BB9E1C}" srcOrd="2" destOrd="0" presId="urn:microsoft.com/office/officeart/2005/8/layout/chevron1"/>
    <dgm:cxn modelId="{9267E48A-F403-4EF4-8C9A-CA1E66DC57D5}" type="presParOf" srcId="{C9DC8D7F-6E35-48BC-9ADC-0AB1D58B5B94}" destId="{2FBCACB6-6C02-4A2D-B164-335F4B52080E}" srcOrd="3" destOrd="0" presId="urn:microsoft.com/office/officeart/2005/8/layout/chevron1"/>
    <dgm:cxn modelId="{C135526D-DCF2-4281-8307-9BADD00211B4}" type="presParOf" srcId="{C9DC8D7F-6E35-48BC-9ADC-0AB1D58B5B94}" destId="{89FBDF15-C243-4B50-AE08-93678740F889}" srcOrd="4" destOrd="0" presId="urn:microsoft.com/office/officeart/2005/8/layout/chevron1"/>
    <dgm:cxn modelId="{160E1CBD-6D19-47FA-A26A-607AA5ADE1F2}" type="presParOf" srcId="{C9DC8D7F-6E35-48BC-9ADC-0AB1D58B5B94}" destId="{FDD02967-6E90-4122-9174-B7501C27237C}" srcOrd="5" destOrd="0" presId="urn:microsoft.com/office/officeart/2005/8/layout/chevron1"/>
    <dgm:cxn modelId="{5F6B3D69-8FC5-4C72-9088-95DD26821AB3}" type="presParOf" srcId="{C9DC8D7F-6E35-48BC-9ADC-0AB1D58B5B94}" destId="{EA8A6A7F-429E-430B-90E7-1D65CAF998E8}" srcOrd="6" destOrd="0" presId="urn:microsoft.com/office/officeart/2005/8/layout/chevron1"/>
    <dgm:cxn modelId="{94870B50-E245-4499-860A-4F864015BC10}" type="presParOf" srcId="{C9DC8D7F-6E35-48BC-9ADC-0AB1D58B5B94}" destId="{A1A523E9-8E49-4984-BC25-BD0DB3152DCD}" srcOrd="7" destOrd="0" presId="urn:microsoft.com/office/officeart/2005/8/layout/chevron1"/>
    <dgm:cxn modelId="{A36EC4BA-091F-4975-B752-4647406E8E63}" type="presParOf" srcId="{C9DC8D7F-6E35-48BC-9ADC-0AB1D58B5B94}" destId="{18328266-3AB8-4638-9E3C-0128ACE908FC}" srcOrd="8" destOrd="0" presId="urn:microsoft.com/office/officeart/2005/8/layout/chevron1"/>
    <dgm:cxn modelId="{9D079AD0-82AD-45F1-BB54-F285E017D40C}" type="presParOf" srcId="{C9DC8D7F-6E35-48BC-9ADC-0AB1D58B5B94}" destId="{2C5992CA-1E93-4EB8-A648-F3C4DEF5B00F}" srcOrd="9" destOrd="0" presId="urn:microsoft.com/office/officeart/2005/8/layout/chevron1"/>
    <dgm:cxn modelId="{88E760D6-AAD6-45D5-AAD0-08BB106A01FD}" type="presParOf" srcId="{C9DC8D7F-6E35-48BC-9ADC-0AB1D58B5B94}" destId="{118BA2F9-35C5-4361-BAE9-280899126CF9}" srcOrd="10" destOrd="0" presId="urn:microsoft.com/office/officeart/2005/8/layout/chevron1"/>
    <dgm:cxn modelId="{1CF11FD4-A4C3-4BD8-A42E-A6A49AFAD891}" type="presParOf" srcId="{C9DC8D7F-6E35-48BC-9ADC-0AB1D58B5B94}" destId="{F30B2CE2-0C0C-4014-9536-2D274D49B89E}" srcOrd="11" destOrd="0" presId="urn:microsoft.com/office/officeart/2005/8/layout/chevron1"/>
    <dgm:cxn modelId="{DF7A9809-4686-4B04-B305-781A0877F265}" type="presParOf" srcId="{C9DC8D7F-6E35-48BC-9ADC-0AB1D58B5B94}" destId="{FB649BCC-CEA2-4D9B-B155-58A4BBFAE51C}" srcOrd="12" destOrd="0" presId="urn:microsoft.com/office/officeart/2005/8/layout/chevron1"/>
    <dgm:cxn modelId="{3BC556F6-7952-48C7-94D9-6F0F9FDA6FEE}" type="presParOf" srcId="{C9DC8D7F-6E35-48BC-9ADC-0AB1D58B5B94}" destId="{191F56A3-EE2C-4DD5-8B14-82ED4CF93647}" srcOrd="13" destOrd="0" presId="urn:microsoft.com/office/officeart/2005/8/layout/chevron1"/>
    <dgm:cxn modelId="{90A356F1-4C45-4947-A144-598075BC9B00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1144FBA-522A-4BE7-83A8-E81CCF3FAE07}" type="presOf" srcId="{D01875E2-DFFD-44FC-B837-BEAC04CE05E9}" destId="{89FBDF15-C243-4B50-AE08-93678740F889}" srcOrd="0" destOrd="0" presId="urn:microsoft.com/office/officeart/2005/8/layout/chevron1"/>
    <dgm:cxn modelId="{9B970467-5F77-4488-B218-F28224F7AD12}" type="presOf" srcId="{D41414F5-2AD6-49F6-A8E9-8A5320094721}" destId="{ED047E95-CA07-45F8-B1D2-EB2E44BB9E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8C02EE12-62EE-4129-BFC8-3E4EFAAA5D75}" type="presOf" srcId="{26692324-74A4-484F-B89D-04138F6B2639}" destId="{7A621747-5729-4206-8BB1-74E6BDF3AA42}" srcOrd="0" destOrd="0" presId="urn:microsoft.com/office/officeart/2005/8/layout/chevron1"/>
    <dgm:cxn modelId="{E018CE59-5A2C-4012-A305-4AEF03A2DB92}" type="presOf" srcId="{F9DD8445-C12F-4A95-85D5-0303EA99913A}" destId="{FB649BCC-CEA2-4D9B-B155-58A4BBFAE51C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FE602F4F-33B9-4EC8-A47E-F45B4D5FFACF}" type="presOf" srcId="{63C38B30-742A-447D-AEDC-DB0823FECDDC}" destId="{18328266-3AB8-4638-9E3C-0128ACE908F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7E574BB8-11ED-4619-8F70-10353936A2BB}" type="presOf" srcId="{67013EC6-1097-459B-B140-E831F539D52A}" destId="{C9DC8D7F-6E35-48BC-9ADC-0AB1D58B5B94}" srcOrd="0" destOrd="0" presId="urn:microsoft.com/office/officeart/2005/8/layout/chevron1"/>
    <dgm:cxn modelId="{D91BCF7D-8207-4387-850C-73F320520F3F}" type="presOf" srcId="{7767D246-AC99-4BB9-BC54-E43E7EA795F6}" destId="{36FD7776-A119-4A0D-B4CE-F897F0E928B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DCD35C9E-F102-4DB0-A615-3703AE3EC6DF}" type="presOf" srcId="{B3FBE3AE-86FB-4B03-AC03-C0291F72C582}" destId="{118BA2F9-35C5-4361-BAE9-280899126CF9}" srcOrd="0" destOrd="0" presId="urn:microsoft.com/office/officeart/2005/8/layout/chevron1"/>
    <dgm:cxn modelId="{869295A6-8359-4892-9588-D49C845D95E5}" type="presOf" srcId="{69B6576F-ACC5-427E-ABA8-6D7C32AC4DB6}" destId="{EA8A6A7F-429E-430B-90E7-1D65CAF998E8}" srcOrd="0" destOrd="0" presId="urn:microsoft.com/office/officeart/2005/8/layout/chevron1"/>
    <dgm:cxn modelId="{881FD234-DE1E-4172-9A39-A3EF8F895E9F}" type="presParOf" srcId="{C9DC8D7F-6E35-48BC-9ADC-0AB1D58B5B94}" destId="{7A621747-5729-4206-8BB1-74E6BDF3AA42}" srcOrd="0" destOrd="0" presId="urn:microsoft.com/office/officeart/2005/8/layout/chevron1"/>
    <dgm:cxn modelId="{A49CC121-B753-46E1-9E20-4D9BE989E52F}" type="presParOf" srcId="{C9DC8D7F-6E35-48BC-9ADC-0AB1D58B5B94}" destId="{66906A19-3308-439A-8312-A478E42A3773}" srcOrd="1" destOrd="0" presId="urn:microsoft.com/office/officeart/2005/8/layout/chevron1"/>
    <dgm:cxn modelId="{C8FA8869-0DDE-40AF-B048-9DCB5DD1B710}" type="presParOf" srcId="{C9DC8D7F-6E35-48BC-9ADC-0AB1D58B5B94}" destId="{ED047E95-CA07-45F8-B1D2-EB2E44BB9E1C}" srcOrd="2" destOrd="0" presId="urn:microsoft.com/office/officeart/2005/8/layout/chevron1"/>
    <dgm:cxn modelId="{0642C390-7BED-4281-BFBD-8536BFF6F4C8}" type="presParOf" srcId="{C9DC8D7F-6E35-48BC-9ADC-0AB1D58B5B94}" destId="{2FBCACB6-6C02-4A2D-B164-335F4B52080E}" srcOrd="3" destOrd="0" presId="urn:microsoft.com/office/officeart/2005/8/layout/chevron1"/>
    <dgm:cxn modelId="{E6E55A8D-4C7A-4ADE-A907-1D28CAE5C6AF}" type="presParOf" srcId="{C9DC8D7F-6E35-48BC-9ADC-0AB1D58B5B94}" destId="{89FBDF15-C243-4B50-AE08-93678740F889}" srcOrd="4" destOrd="0" presId="urn:microsoft.com/office/officeart/2005/8/layout/chevron1"/>
    <dgm:cxn modelId="{FE0070B6-1243-4EA1-BD4B-6A5148D2864E}" type="presParOf" srcId="{C9DC8D7F-6E35-48BC-9ADC-0AB1D58B5B94}" destId="{FDD02967-6E90-4122-9174-B7501C27237C}" srcOrd="5" destOrd="0" presId="urn:microsoft.com/office/officeart/2005/8/layout/chevron1"/>
    <dgm:cxn modelId="{03C5A99A-BF82-4BD7-950F-E49F6EB9252C}" type="presParOf" srcId="{C9DC8D7F-6E35-48BC-9ADC-0AB1D58B5B94}" destId="{EA8A6A7F-429E-430B-90E7-1D65CAF998E8}" srcOrd="6" destOrd="0" presId="urn:microsoft.com/office/officeart/2005/8/layout/chevron1"/>
    <dgm:cxn modelId="{FCE7A275-B83A-4088-A6F8-E4FF872E7D3F}" type="presParOf" srcId="{C9DC8D7F-6E35-48BC-9ADC-0AB1D58B5B94}" destId="{A1A523E9-8E49-4984-BC25-BD0DB3152DCD}" srcOrd="7" destOrd="0" presId="urn:microsoft.com/office/officeart/2005/8/layout/chevron1"/>
    <dgm:cxn modelId="{EA2FFC17-92A9-4DCB-8629-ED3BB8B4C378}" type="presParOf" srcId="{C9DC8D7F-6E35-48BC-9ADC-0AB1D58B5B94}" destId="{18328266-3AB8-4638-9E3C-0128ACE908FC}" srcOrd="8" destOrd="0" presId="urn:microsoft.com/office/officeart/2005/8/layout/chevron1"/>
    <dgm:cxn modelId="{3F557116-880B-47FB-9922-3867BDBEB116}" type="presParOf" srcId="{C9DC8D7F-6E35-48BC-9ADC-0AB1D58B5B94}" destId="{2C5992CA-1E93-4EB8-A648-F3C4DEF5B00F}" srcOrd="9" destOrd="0" presId="urn:microsoft.com/office/officeart/2005/8/layout/chevron1"/>
    <dgm:cxn modelId="{40AE72C7-B885-4CD4-A9AA-4214E4A7561A}" type="presParOf" srcId="{C9DC8D7F-6E35-48BC-9ADC-0AB1D58B5B94}" destId="{118BA2F9-35C5-4361-BAE9-280899126CF9}" srcOrd="10" destOrd="0" presId="urn:microsoft.com/office/officeart/2005/8/layout/chevron1"/>
    <dgm:cxn modelId="{AA5B0A1A-8DA5-4DDE-AEAA-37B80EB1CB36}" type="presParOf" srcId="{C9DC8D7F-6E35-48BC-9ADC-0AB1D58B5B94}" destId="{F30B2CE2-0C0C-4014-9536-2D274D49B89E}" srcOrd="11" destOrd="0" presId="urn:microsoft.com/office/officeart/2005/8/layout/chevron1"/>
    <dgm:cxn modelId="{C498CEE8-A583-4D49-BA85-A2338BE5160E}" type="presParOf" srcId="{C9DC8D7F-6E35-48BC-9ADC-0AB1D58B5B94}" destId="{FB649BCC-CEA2-4D9B-B155-58A4BBFAE51C}" srcOrd="12" destOrd="0" presId="urn:microsoft.com/office/officeart/2005/8/layout/chevron1"/>
    <dgm:cxn modelId="{2D4756E9-0795-45E8-B4CC-7841A4EC67DD}" type="presParOf" srcId="{C9DC8D7F-6E35-48BC-9ADC-0AB1D58B5B94}" destId="{191F56A3-EE2C-4DD5-8B14-82ED4CF93647}" srcOrd="13" destOrd="0" presId="urn:microsoft.com/office/officeart/2005/8/layout/chevron1"/>
    <dgm:cxn modelId="{4FC1354C-DF40-4B84-98F5-7BFE3AFBAB35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III – Projet </a:t>
          </a:r>
          <a:r>
            <a:rPr lang="fr-FR" dirty="0" err="1" smtClean="0">
              <a:solidFill>
                <a:schemeClr val="bg1"/>
              </a:solidFill>
            </a:rPr>
            <a:t>Proxibanque</a:t>
          </a:r>
          <a:endParaRPr lang="fr-FR" dirty="0">
            <a:solidFill>
              <a:schemeClr val="bg1"/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9FFE243F-24BA-49B2-AB94-C9B6C3604723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35FEE231-017F-4162-BB2C-11224E75A8FB}" type="parTrans" cxnId="{64A5EA6B-3576-4F58-A97B-3DDD8F81E28F}">
      <dgm:prSet/>
      <dgm:spPr/>
      <dgm:t>
        <a:bodyPr/>
        <a:lstStyle/>
        <a:p>
          <a:endParaRPr lang="fr-FR"/>
        </a:p>
      </dgm:t>
    </dgm:pt>
    <dgm:pt modelId="{4545F2D2-A091-4081-B59B-96981092E447}" type="sibTrans" cxnId="{64A5EA6B-3576-4F58-A97B-3DDD8F81E28F}">
      <dgm:prSet/>
      <dgm:spPr/>
      <dgm:t>
        <a:bodyPr/>
        <a:lstStyle/>
        <a:p>
          <a:endParaRPr lang="fr-FR"/>
        </a:p>
      </dgm:t>
    </dgm:pt>
    <dgm:pt modelId="{D9A4B4BF-48BF-4C37-B168-ECDB78E274AA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B7FA3015-3E4D-4305-AB00-97055407A048}" type="parTrans" cxnId="{A58EB81F-ADA8-48A9-BB2C-0A99A61730B0}">
      <dgm:prSet/>
      <dgm:spPr/>
      <dgm:t>
        <a:bodyPr/>
        <a:lstStyle/>
        <a:p>
          <a:endParaRPr lang="fr-FR"/>
        </a:p>
      </dgm:t>
    </dgm:pt>
    <dgm:pt modelId="{302854AC-73B3-4539-AEEA-DD0301105A7E}" type="sibTrans" cxnId="{A58EB81F-ADA8-48A9-BB2C-0A99A61730B0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220E75-875B-40BC-91DD-8D2F705E6B55}" type="pres">
      <dgm:prSet presAssocID="{538D35AC-F2A2-4F6C-A4C1-4B3E0DEB63D9}" presName="parTxOnlySpace" presStyleCnt="0"/>
      <dgm:spPr/>
    </dgm:pt>
    <dgm:pt modelId="{8D0E5866-F46B-4F97-8879-93EF064D68A4}" type="pres">
      <dgm:prSet presAssocID="{9FFE243F-24BA-49B2-AB94-C9B6C3604723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C5C07B3-375B-4925-8314-EC61858AEA5A}" type="pres">
      <dgm:prSet presAssocID="{4545F2D2-A091-4081-B59B-96981092E447}" presName="parTxOnlySpace" presStyleCnt="0"/>
      <dgm:spPr/>
    </dgm:pt>
    <dgm:pt modelId="{FC03DE06-4A64-4415-935C-7267967A5F3E}" type="pres">
      <dgm:prSet presAssocID="{D9A4B4BF-48BF-4C37-B168-ECDB78E274AA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FA08582-FB62-4E94-A07B-B8E754691276}" type="presOf" srcId="{D9A4B4BF-48BF-4C37-B168-ECDB78E274AA}" destId="{FC03DE06-4A64-4415-935C-7267967A5F3E}" srcOrd="0" destOrd="0" presId="urn:microsoft.com/office/officeart/2005/8/layout/chevron1"/>
    <dgm:cxn modelId="{712166AA-2A99-4AFC-A48F-69C09ED537AC}" type="presOf" srcId="{B93C0965-3270-41FF-BEB8-E0A58401D02D}" destId="{65BE4E39-09C4-416B-A70A-498BAA7AC461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65981170-DE00-4AA4-8876-783B865EFD26}" type="presOf" srcId="{67013EC6-1097-459B-B140-E831F539D52A}" destId="{C9DC8D7F-6E35-48BC-9ADC-0AB1D58B5B94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61BBF8A8-27A1-46C4-B818-FB5D51D18361}" type="presOf" srcId="{9FFE243F-24BA-49B2-AB94-C9B6C3604723}" destId="{8D0E5866-F46B-4F97-8879-93EF064D68A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58A87F9F-ED33-4649-9078-9075BA0BB73D}" type="presOf" srcId="{D01875E2-DFFD-44FC-B837-BEAC04CE05E9}" destId="{89FBDF15-C243-4B50-AE08-93678740F889}" srcOrd="0" destOrd="0" presId="urn:microsoft.com/office/officeart/2005/8/layout/chevron1"/>
    <dgm:cxn modelId="{0959E4AE-F14E-4F17-93B8-3079C2D659D6}" type="presOf" srcId="{26692324-74A4-484F-B89D-04138F6B2639}" destId="{7A621747-5729-4206-8BB1-74E6BDF3AA42}" srcOrd="0" destOrd="0" presId="urn:microsoft.com/office/officeart/2005/8/layout/chevron1"/>
    <dgm:cxn modelId="{A58EB81F-ADA8-48A9-BB2C-0A99A61730B0}" srcId="{67013EC6-1097-459B-B140-E831F539D52A}" destId="{D9A4B4BF-48BF-4C37-B168-ECDB78E274AA}" srcOrd="7" destOrd="0" parTransId="{B7FA3015-3E4D-4305-AB00-97055407A048}" sibTransId="{302854AC-73B3-4539-AEEA-DD0301105A7E}"/>
    <dgm:cxn modelId="{A05D3A47-6BE3-4E74-9B37-22166102DC76}" type="presOf" srcId="{69B6576F-ACC5-427E-ABA8-6D7C32AC4DB6}" destId="{EA8A6A7F-429E-430B-90E7-1D65CAF998E8}" srcOrd="0" destOrd="0" presId="urn:microsoft.com/office/officeart/2005/8/layout/chevron1"/>
    <dgm:cxn modelId="{3B1F9DF9-B072-4963-AB86-E81F3E6AD65D}" type="presOf" srcId="{8D466A30-8A33-4177-BCC8-4DCD17FB22F4}" destId="{E2569A20-D040-4A65-80ED-095D9D2727D1}" srcOrd="0" destOrd="0" presId="urn:microsoft.com/office/officeart/2005/8/layout/chevron1"/>
    <dgm:cxn modelId="{7CA8F6BC-6DB4-4938-88B2-CB3902107C2E}" type="presOf" srcId="{D41414F5-2AD6-49F6-A8E9-8A5320094721}" destId="{ED047E95-CA07-45F8-B1D2-EB2E44BB9E1C}" srcOrd="0" destOrd="0" presId="urn:microsoft.com/office/officeart/2005/8/layout/chevron1"/>
    <dgm:cxn modelId="{2BFCFB9A-799F-42C6-8596-0564ABDD811D}" srcId="{67013EC6-1097-459B-B140-E831F539D52A}" destId="{B93C0965-3270-41FF-BEB8-E0A58401D02D}" srcOrd="5" destOrd="0" parTransId="{2DB8CC44-5C62-4F4E-B810-D8A075723EB4}" sibTransId="{538D35AC-F2A2-4F6C-A4C1-4B3E0DEB63D9}"/>
    <dgm:cxn modelId="{64A5EA6B-3576-4F58-A97B-3DDD8F81E28F}" srcId="{67013EC6-1097-459B-B140-E831F539D52A}" destId="{9FFE243F-24BA-49B2-AB94-C9B6C3604723}" srcOrd="6" destOrd="0" parTransId="{35FEE231-017F-4162-BB2C-11224E75A8FB}" sibTransId="{4545F2D2-A091-4081-B59B-96981092E447}"/>
    <dgm:cxn modelId="{CA556CEC-CD90-4C23-BC04-E1A7ED005D8A}" type="presParOf" srcId="{C9DC8D7F-6E35-48BC-9ADC-0AB1D58B5B94}" destId="{7A621747-5729-4206-8BB1-74E6BDF3AA42}" srcOrd="0" destOrd="0" presId="urn:microsoft.com/office/officeart/2005/8/layout/chevron1"/>
    <dgm:cxn modelId="{FEDBFFE8-F414-41A4-901F-5C005ACFB631}" type="presParOf" srcId="{C9DC8D7F-6E35-48BC-9ADC-0AB1D58B5B94}" destId="{66906A19-3308-439A-8312-A478E42A3773}" srcOrd="1" destOrd="0" presId="urn:microsoft.com/office/officeart/2005/8/layout/chevron1"/>
    <dgm:cxn modelId="{DFA68F64-3B8B-4E5D-A375-D7D991D9C1C2}" type="presParOf" srcId="{C9DC8D7F-6E35-48BC-9ADC-0AB1D58B5B94}" destId="{ED047E95-CA07-45F8-B1D2-EB2E44BB9E1C}" srcOrd="2" destOrd="0" presId="urn:microsoft.com/office/officeart/2005/8/layout/chevron1"/>
    <dgm:cxn modelId="{8FC9EDEA-3E94-4259-80EE-C6E02D027014}" type="presParOf" srcId="{C9DC8D7F-6E35-48BC-9ADC-0AB1D58B5B94}" destId="{2FBCACB6-6C02-4A2D-B164-335F4B52080E}" srcOrd="3" destOrd="0" presId="urn:microsoft.com/office/officeart/2005/8/layout/chevron1"/>
    <dgm:cxn modelId="{42085459-3AD8-4835-9A35-5B0C21CEAD59}" type="presParOf" srcId="{C9DC8D7F-6E35-48BC-9ADC-0AB1D58B5B94}" destId="{89FBDF15-C243-4B50-AE08-93678740F889}" srcOrd="4" destOrd="0" presId="urn:microsoft.com/office/officeart/2005/8/layout/chevron1"/>
    <dgm:cxn modelId="{AC7AA119-459B-4550-BF07-1302F08C05EA}" type="presParOf" srcId="{C9DC8D7F-6E35-48BC-9ADC-0AB1D58B5B94}" destId="{FDD02967-6E90-4122-9174-B7501C27237C}" srcOrd="5" destOrd="0" presId="urn:microsoft.com/office/officeart/2005/8/layout/chevron1"/>
    <dgm:cxn modelId="{AFEC15C7-2E53-4073-B2B4-01EADBD13369}" type="presParOf" srcId="{C9DC8D7F-6E35-48BC-9ADC-0AB1D58B5B94}" destId="{EA8A6A7F-429E-430B-90E7-1D65CAF998E8}" srcOrd="6" destOrd="0" presId="urn:microsoft.com/office/officeart/2005/8/layout/chevron1"/>
    <dgm:cxn modelId="{4F8FE655-667C-4BE8-B6EE-D688091D994D}" type="presParOf" srcId="{C9DC8D7F-6E35-48BC-9ADC-0AB1D58B5B94}" destId="{A1A523E9-8E49-4984-BC25-BD0DB3152DCD}" srcOrd="7" destOrd="0" presId="urn:microsoft.com/office/officeart/2005/8/layout/chevron1"/>
    <dgm:cxn modelId="{22E6A66E-54D2-461E-AFB3-DE7A57D43151}" type="presParOf" srcId="{C9DC8D7F-6E35-48BC-9ADC-0AB1D58B5B94}" destId="{E2569A20-D040-4A65-80ED-095D9D2727D1}" srcOrd="8" destOrd="0" presId="urn:microsoft.com/office/officeart/2005/8/layout/chevron1"/>
    <dgm:cxn modelId="{42305CCC-925D-48CC-9DCD-DF6B04E3E157}" type="presParOf" srcId="{C9DC8D7F-6E35-48BC-9ADC-0AB1D58B5B94}" destId="{88CDF4E7-8FDB-43E5-A764-48A8DF3D54A6}" srcOrd="9" destOrd="0" presId="urn:microsoft.com/office/officeart/2005/8/layout/chevron1"/>
    <dgm:cxn modelId="{8041D4C2-A61A-4087-A889-F3AA277D8250}" type="presParOf" srcId="{C9DC8D7F-6E35-48BC-9ADC-0AB1D58B5B94}" destId="{65BE4E39-09C4-416B-A70A-498BAA7AC461}" srcOrd="10" destOrd="0" presId="urn:microsoft.com/office/officeart/2005/8/layout/chevron1"/>
    <dgm:cxn modelId="{462606B1-40E1-4F0F-A0DE-BC3469F916AE}" type="presParOf" srcId="{C9DC8D7F-6E35-48BC-9ADC-0AB1D58B5B94}" destId="{06220E75-875B-40BC-91DD-8D2F705E6B55}" srcOrd="11" destOrd="0" presId="urn:microsoft.com/office/officeart/2005/8/layout/chevron1"/>
    <dgm:cxn modelId="{5F28F9EB-E20D-452C-8270-F7A54279199D}" type="presParOf" srcId="{C9DC8D7F-6E35-48BC-9ADC-0AB1D58B5B94}" destId="{8D0E5866-F46B-4F97-8879-93EF064D68A4}" srcOrd="12" destOrd="0" presId="urn:microsoft.com/office/officeart/2005/8/layout/chevron1"/>
    <dgm:cxn modelId="{1C503980-DA70-420C-ADA9-DFDCB762D09D}" type="presParOf" srcId="{C9DC8D7F-6E35-48BC-9ADC-0AB1D58B5B94}" destId="{3C5C07B3-375B-4925-8314-EC61858AEA5A}" srcOrd="13" destOrd="0" presId="urn:microsoft.com/office/officeart/2005/8/layout/chevron1"/>
    <dgm:cxn modelId="{E9E07AF9-055E-48B4-94E1-13D558FE1E45}" type="presParOf" srcId="{C9DC8D7F-6E35-48BC-9ADC-0AB1D58B5B94}" destId="{FC03DE06-4A64-4415-935C-7267967A5F3E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39EA1DB-510B-4A78-BE8C-C1691C57C14F}" type="presOf" srcId="{D01875E2-DFFD-44FC-B837-BEAC04CE05E9}" destId="{89FBDF15-C243-4B50-AE08-93678740F889}" srcOrd="0" destOrd="0" presId="urn:microsoft.com/office/officeart/2005/8/layout/chevron1"/>
    <dgm:cxn modelId="{5DB87B2A-74E4-4615-85BB-B0ECD827F2ED}" type="presOf" srcId="{7767D246-AC99-4BB9-BC54-E43E7EA795F6}" destId="{36FD7776-A119-4A0D-B4CE-F897F0E928B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EDF31B24-32F7-4544-BC77-677EF3FC6098}" type="presOf" srcId="{67013EC6-1097-459B-B140-E831F539D52A}" destId="{C9DC8D7F-6E35-48BC-9ADC-0AB1D58B5B94}" srcOrd="0" destOrd="0" presId="urn:microsoft.com/office/officeart/2005/8/layout/chevron1"/>
    <dgm:cxn modelId="{29B7F404-61CE-49B3-975C-9F1C6E42C1A6}" type="presOf" srcId="{69B6576F-ACC5-427E-ABA8-6D7C32AC4DB6}" destId="{EA8A6A7F-429E-430B-90E7-1D65CAF998E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ED194A3C-BC1B-4455-86E6-940914464976}" type="presOf" srcId="{D41414F5-2AD6-49F6-A8E9-8A5320094721}" destId="{ED047E95-CA07-45F8-B1D2-EB2E44BB9E1C}" srcOrd="0" destOrd="0" presId="urn:microsoft.com/office/officeart/2005/8/layout/chevron1"/>
    <dgm:cxn modelId="{9D67F68D-1437-4255-87B1-624757D2C83C}" type="presOf" srcId="{26692324-74A4-484F-B89D-04138F6B2639}" destId="{7A621747-5729-4206-8BB1-74E6BDF3AA42}" srcOrd="0" destOrd="0" presId="urn:microsoft.com/office/officeart/2005/8/layout/chevron1"/>
    <dgm:cxn modelId="{F9C373A4-6920-483D-95AD-1C786062EDF3}" type="presOf" srcId="{63C38B30-742A-447D-AEDC-DB0823FECDDC}" destId="{18328266-3AB8-4638-9E3C-0128ACE908FC}" srcOrd="0" destOrd="0" presId="urn:microsoft.com/office/officeart/2005/8/layout/chevron1"/>
    <dgm:cxn modelId="{FF57D3C1-530B-4AF4-A976-2515C1AE0A53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71797B35-0835-476F-9F3B-2A8CCA344C8D}" type="presOf" srcId="{F9DD8445-C12F-4A95-85D5-0303EA99913A}" destId="{FB649BCC-CEA2-4D9B-B155-58A4BBFAE5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50910B8F-0A66-48EF-A978-2BE407FA5BC0}" type="presParOf" srcId="{C9DC8D7F-6E35-48BC-9ADC-0AB1D58B5B94}" destId="{7A621747-5729-4206-8BB1-74E6BDF3AA42}" srcOrd="0" destOrd="0" presId="urn:microsoft.com/office/officeart/2005/8/layout/chevron1"/>
    <dgm:cxn modelId="{BF3D9836-43BB-4087-9DAF-567A3BCAD7BD}" type="presParOf" srcId="{C9DC8D7F-6E35-48BC-9ADC-0AB1D58B5B94}" destId="{66906A19-3308-439A-8312-A478E42A3773}" srcOrd="1" destOrd="0" presId="urn:microsoft.com/office/officeart/2005/8/layout/chevron1"/>
    <dgm:cxn modelId="{B90B4775-948B-4422-BFA5-82B9B23217A5}" type="presParOf" srcId="{C9DC8D7F-6E35-48BC-9ADC-0AB1D58B5B94}" destId="{ED047E95-CA07-45F8-B1D2-EB2E44BB9E1C}" srcOrd="2" destOrd="0" presId="urn:microsoft.com/office/officeart/2005/8/layout/chevron1"/>
    <dgm:cxn modelId="{B7D034D5-EAE3-4B91-946E-5A4BA6399E0B}" type="presParOf" srcId="{C9DC8D7F-6E35-48BC-9ADC-0AB1D58B5B94}" destId="{2FBCACB6-6C02-4A2D-B164-335F4B52080E}" srcOrd="3" destOrd="0" presId="urn:microsoft.com/office/officeart/2005/8/layout/chevron1"/>
    <dgm:cxn modelId="{5D396950-8F48-4825-8C88-C55F8E9EF532}" type="presParOf" srcId="{C9DC8D7F-6E35-48BC-9ADC-0AB1D58B5B94}" destId="{89FBDF15-C243-4B50-AE08-93678740F889}" srcOrd="4" destOrd="0" presId="urn:microsoft.com/office/officeart/2005/8/layout/chevron1"/>
    <dgm:cxn modelId="{F9C15F90-C94A-42BB-8C22-8047EDF9D73D}" type="presParOf" srcId="{C9DC8D7F-6E35-48BC-9ADC-0AB1D58B5B94}" destId="{FDD02967-6E90-4122-9174-B7501C27237C}" srcOrd="5" destOrd="0" presId="urn:microsoft.com/office/officeart/2005/8/layout/chevron1"/>
    <dgm:cxn modelId="{B4C6E108-B4DC-4E5B-9EF6-B16C0E97392C}" type="presParOf" srcId="{C9DC8D7F-6E35-48BC-9ADC-0AB1D58B5B94}" destId="{EA8A6A7F-429E-430B-90E7-1D65CAF998E8}" srcOrd="6" destOrd="0" presId="urn:microsoft.com/office/officeart/2005/8/layout/chevron1"/>
    <dgm:cxn modelId="{541B99FB-E844-4A9A-A692-714FF350A888}" type="presParOf" srcId="{C9DC8D7F-6E35-48BC-9ADC-0AB1D58B5B94}" destId="{A1A523E9-8E49-4984-BC25-BD0DB3152DCD}" srcOrd="7" destOrd="0" presId="urn:microsoft.com/office/officeart/2005/8/layout/chevron1"/>
    <dgm:cxn modelId="{5A452DA7-DC8A-4537-9368-6D53D0AD7C20}" type="presParOf" srcId="{C9DC8D7F-6E35-48BC-9ADC-0AB1D58B5B94}" destId="{18328266-3AB8-4638-9E3C-0128ACE908FC}" srcOrd="8" destOrd="0" presId="urn:microsoft.com/office/officeart/2005/8/layout/chevron1"/>
    <dgm:cxn modelId="{66C284F9-7080-43EC-9030-E732C97FE273}" type="presParOf" srcId="{C9DC8D7F-6E35-48BC-9ADC-0AB1D58B5B94}" destId="{2C5992CA-1E93-4EB8-A648-F3C4DEF5B00F}" srcOrd="9" destOrd="0" presId="urn:microsoft.com/office/officeart/2005/8/layout/chevron1"/>
    <dgm:cxn modelId="{46F75129-0956-47D2-9297-E95E7E33F655}" type="presParOf" srcId="{C9DC8D7F-6E35-48BC-9ADC-0AB1D58B5B94}" destId="{118BA2F9-35C5-4361-BAE9-280899126CF9}" srcOrd="10" destOrd="0" presId="urn:microsoft.com/office/officeart/2005/8/layout/chevron1"/>
    <dgm:cxn modelId="{67E5FFED-653F-4AB4-B7F0-CD1B53352AE6}" type="presParOf" srcId="{C9DC8D7F-6E35-48BC-9ADC-0AB1D58B5B94}" destId="{F30B2CE2-0C0C-4014-9536-2D274D49B89E}" srcOrd="11" destOrd="0" presId="urn:microsoft.com/office/officeart/2005/8/layout/chevron1"/>
    <dgm:cxn modelId="{047BE2F4-F155-42AE-85D7-72D606512E1F}" type="presParOf" srcId="{C9DC8D7F-6E35-48BC-9ADC-0AB1D58B5B94}" destId="{FB649BCC-CEA2-4D9B-B155-58A4BBFAE51C}" srcOrd="12" destOrd="0" presId="urn:microsoft.com/office/officeart/2005/8/layout/chevron1"/>
    <dgm:cxn modelId="{491E9FFF-25D7-45E4-9AC4-4127884A01AE}" type="presParOf" srcId="{C9DC8D7F-6E35-48BC-9ADC-0AB1D58B5B94}" destId="{191F56A3-EE2C-4DD5-8B14-82ED4CF93647}" srcOrd="13" destOrd="0" presId="urn:microsoft.com/office/officeart/2005/8/layout/chevron1"/>
    <dgm:cxn modelId="{8E780307-B470-4195-A15F-40FDBCACF68C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D4509ABB-9BA4-45C6-B463-B701B8DC4030}" type="presOf" srcId="{F9DD8445-C12F-4A95-85D5-0303EA99913A}" destId="{FB649BCC-CEA2-4D9B-B155-58A4BBFAE51C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903169E8-C822-4862-B862-EAB6F935E77A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92905E4B-7884-4EA5-A40F-7C4E06AC132C}" type="presOf" srcId="{D41414F5-2AD6-49F6-A8E9-8A5320094721}" destId="{ED047E95-CA07-45F8-B1D2-EB2E44BB9E1C}" srcOrd="0" destOrd="0" presId="urn:microsoft.com/office/officeart/2005/8/layout/chevron1"/>
    <dgm:cxn modelId="{BB8D9916-CB6B-4086-AA74-473AAB753EEC}" type="presOf" srcId="{B3FBE3AE-86FB-4B03-AC03-C0291F72C582}" destId="{118BA2F9-35C5-4361-BAE9-280899126CF9}" srcOrd="0" destOrd="0" presId="urn:microsoft.com/office/officeart/2005/8/layout/chevron1"/>
    <dgm:cxn modelId="{B4CC617A-EBF6-4118-88F9-1C2151B6168C}" type="presOf" srcId="{63C38B30-742A-447D-AEDC-DB0823FECDDC}" destId="{18328266-3AB8-4638-9E3C-0128ACE908FC}" srcOrd="0" destOrd="0" presId="urn:microsoft.com/office/officeart/2005/8/layout/chevron1"/>
    <dgm:cxn modelId="{166C67A0-4008-478F-B4BB-32997B9D455C}" type="presOf" srcId="{7767D246-AC99-4BB9-BC54-E43E7EA795F6}" destId="{36FD7776-A119-4A0D-B4CE-F897F0E928B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C346B256-1146-4379-9FDE-CFB8982AB846}" type="presOf" srcId="{67013EC6-1097-459B-B140-E831F539D52A}" destId="{C9DC8D7F-6E35-48BC-9ADC-0AB1D58B5B94}" srcOrd="0" destOrd="0" presId="urn:microsoft.com/office/officeart/2005/8/layout/chevron1"/>
    <dgm:cxn modelId="{BF819262-BB33-414C-B3CD-9E0AB81CE66A}" type="presOf" srcId="{D01875E2-DFFD-44FC-B837-BEAC04CE05E9}" destId="{89FBDF15-C243-4B50-AE08-93678740F889}" srcOrd="0" destOrd="0" presId="urn:microsoft.com/office/officeart/2005/8/layout/chevron1"/>
    <dgm:cxn modelId="{78867E49-CB0A-4281-B49A-4A1CEB301DC1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AE8DD91-70F5-4A25-BE1D-5809F82F8FBF}" type="presParOf" srcId="{C9DC8D7F-6E35-48BC-9ADC-0AB1D58B5B94}" destId="{7A621747-5729-4206-8BB1-74E6BDF3AA42}" srcOrd="0" destOrd="0" presId="urn:microsoft.com/office/officeart/2005/8/layout/chevron1"/>
    <dgm:cxn modelId="{05B412A2-DBEB-4023-A487-80F0DE0E9F65}" type="presParOf" srcId="{C9DC8D7F-6E35-48BC-9ADC-0AB1D58B5B94}" destId="{66906A19-3308-439A-8312-A478E42A3773}" srcOrd="1" destOrd="0" presId="urn:microsoft.com/office/officeart/2005/8/layout/chevron1"/>
    <dgm:cxn modelId="{F4780E0A-6206-4270-AD74-8E178A706351}" type="presParOf" srcId="{C9DC8D7F-6E35-48BC-9ADC-0AB1D58B5B94}" destId="{ED047E95-CA07-45F8-B1D2-EB2E44BB9E1C}" srcOrd="2" destOrd="0" presId="urn:microsoft.com/office/officeart/2005/8/layout/chevron1"/>
    <dgm:cxn modelId="{FF6F67E0-DA20-42E0-9166-E0DDF7E2B5C2}" type="presParOf" srcId="{C9DC8D7F-6E35-48BC-9ADC-0AB1D58B5B94}" destId="{2FBCACB6-6C02-4A2D-B164-335F4B52080E}" srcOrd="3" destOrd="0" presId="urn:microsoft.com/office/officeart/2005/8/layout/chevron1"/>
    <dgm:cxn modelId="{91FC52F4-CCB3-4E98-8935-422443E42FAD}" type="presParOf" srcId="{C9DC8D7F-6E35-48BC-9ADC-0AB1D58B5B94}" destId="{89FBDF15-C243-4B50-AE08-93678740F889}" srcOrd="4" destOrd="0" presId="urn:microsoft.com/office/officeart/2005/8/layout/chevron1"/>
    <dgm:cxn modelId="{D3B60F30-67BA-4690-B301-91DB164DDFE0}" type="presParOf" srcId="{C9DC8D7F-6E35-48BC-9ADC-0AB1D58B5B94}" destId="{FDD02967-6E90-4122-9174-B7501C27237C}" srcOrd="5" destOrd="0" presId="urn:microsoft.com/office/officeart/2005/8/layout/chevron1"/>
    <dgm:cxn modelId="{5843CB18-59E3-4215-BEAC-BFBC444BDF4C}" type="presParOf" srcId="{C9DC8D7F-6E35-48BC-9ADC-0AB1D58B5B94}" destId="{EA8A6A7F-429E-430B-90E7-1D65CAF998E8}" srcOrd="6" destOrd="0" presId="urn:microsoft.com/office/officeart/2005/8/layout/chevron1"/>
    <dgm:cxn modelId="{750F07DB-0870-4DB3-8AB8-9471CC245201}" type="presParOf" srcId="{C9DC8D7F-6E35-48BC-9ADC-0AB1D58B5B94}" destId="{A1A523E9-8E49-4984-BC25-BD0DB3152DCD}" srcOrd="7" destOrd="0" presId="urn:microsoft.com/office/officeart/2005/8/layout/chevron1"/>
    <dgm:cxn modelId="{6E4FE177-F766-44A4-9A8D-1719688BAE2C}" type="presParOf" srcId="{C9DC8D7F-6E35-48BC-9ADC-0AB1D58B5B94}" destId="{18328266-3AB8-4638-9E3C-0128ACE908FC}" srcOrd="8" destOrd="0" presId="urn:microsoft.com/office/officeart/2005/8/layout/chevron1"/>
    <dgm:cxn modelId="{FA0A93CD-F8ED-4E65-B2E4-38E7C520CC31}" type="presParOf" srcId="{C9DC8D7F-6E35-48BC-9ADC-0AB1D58B5B94}" destId="{2C5992CA-1E93-4EB8-A648-F3C4DEF5B00F}" srcOrd="9" destOrd="0" presId="urn:microsoft.com/office/officeart/2005/8/layout/chevron1"/>
    <dgm:cxn modelId="{0ACD66E1-23EA-4DB2-89E1-3E0A17B5EDD0}" type="presParOf" srcId="{C9DC8D7F-6E35-48BC-9ADC-0AB1D58B5B94}" destId="{118BA2F9-35C5-4361-BAE9-280899126CF9}" srcOrd="10" destOrd="0" presId="urn:microsoft.com/office/officeart/2005/8/layout/chevron1"/>
    <dgm:cxn modelId="{710E5291-AF44-4BD1-A215-A8782A9ACD0E}" type="presParOf" srcId="{C9DC8D7F-6E35-48BC-9ADC-0AB1D58B5B94}" destId="{F30B2CE2-0C0C-4014-9536-2D274D49B89E}" srcOrd="11" destOrd="0" presId="urn:microsoft.com/office/officeart/2005/8/layout/chevron1"/>
    <dgm:cxn modelId="{1991BA3E-B8C3-4EBE-901C-8BDED2147EA0}" type="presParOf" srcId="{C9DC8D7F-6E35-48BC-9ADC-0AB1D58B5B94}" destId="{FB649BCC-CEA2-4D9B-B155-58A4BBFAE51C}" srcOrd="12" destOrd="0" presId="urn:microsoft.com/office/officeart/2005/8/layout/chevron1"/>
    <dgm:cxn modelId="{FE620543-C320-4422-A206-3628F3E106EF}" type="presParOf" srcId="{C9DC8D7F-6E35-48BC-9ADC-0AB1D58B5B94}" destId="{191F56A3-EE2C-4DD5-8B14-82ED4CF93647}" srcOrd="13" destOrd="0" presId="urn:microsoft.com/office/officeart/2005/8/layout/chevron1"/>
    <dgm:cxn modelId="{EA72AA09-D1B3-4BA7-BC9D-5279CC3A65CD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D178AC7-D705-41F1-8F3E-FCE1131B76C9}" type="presOf" srcId="{F9DD8445-C12F-4A95-85D5-0303EA99913A}" destId="{FB649BCC-CEA2-4D9B-B155-58A4BBFAE51C}" srcOrd="0" destOrd="0" presId="urn:microsoft.com/office/officeart/2005/8/layout/chevron1"/>
    <dgm:cxn modelId="{45EECA5B-FD27-46FD-B4AB-3617EFB96744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FC32D2C3-EBDC-4272-8A81-10B593929266}" type="presOf" srcId="{7767D246-AC99-4BB9-BC54-E43E7EA795F6}" destId="{36FD7776-A119-4A0D-B4CE-F897F0E928B8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5CD493FB-FA0A-4E28-99C4-ADD918F499B4}" type="presOf" srcId="{26692324-74A4-484F-B89D-04138F6B2639}" destId="{7A621747-5729-4206-8BB1-74E6BDF3AA42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8E08A60-BE26-4228-944E-F5F4863B20DD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ACADBA24-D7B6-4450-BD68-9EBB31288A5C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FE0E1B5A-7FE9-40FE-9685-FFBFE4241341}" type="presOf" srcId="{D01875E2-DFFD-44FC-B837-BEAC04CE05E9}" destId="{89FBDF15-C243-4B50-AE08-93678740F889}" srcOrd="0" destOrd="0" presId="urn:microsoft.com/office/officeart/2005/8/layout/chevron1"/>
    <dgm:cxn modelId="{840F49D0-D51B-4243-9079-B72F0E2629EB}" type="presOf" srcId="{D41414F5-2AD6-49F6-A8E9-8A5320094721}" destId="{ED047E95-CA07-45F8-B1D2-EB2E44BB9E1C}" srcOrd="0" destOrd="0" presId="urn:microsoft.com/office/officeart/2005/8/layout/chevron1"/>
    <dgm:cxn modelId="{D20274A0-2BB3-4B2A-9D3F-4CC8930A1067}" type="presOf" srcId="{67013EC6-1097-459B-B140-E831F539D52A}" destId="{C9DC8D7F-6E35-48BC-9ADC-0AB1D58B5B94}" srcOrd="0" destOrd="0" presId="urn:microsoft.com/office/officeart/2005/8/layout/chevron1"/>
    <dgm:cxn modelId="{FEEDD0B1-EE41-4BA4-A2E4-A706B5B26161}" type="presParOf" srcId="{C9DC8D7F-6E35-48BC-9ADC-0AB1D58B5B94}" destId="{7A621747-5729-4206-8BB1-74E6BDF3AA42}" srcOrd="0" destOrd="0" presId="urn:microsoft.com/office/officeart/2005/8/layout/chevron1"/>
    <dgm:cxn modelId="{44A07C66-4665-4236-83B3-00772BE360B6}" type="presParOf" srcId="{C9DC8D7F-6E35-48BC-9ADC-0AB1D58B5B94}" destId="{66906A19-3308-439A-8312-A478E42A3773}" srcOrd="1" destOrd="0" presId="urn:microsoft.com/office/officeart/2005/8/layout/chevron1"/>
    <dgm:cxn modelId="{CDB03F48-9E10-4BA4-8D2E-A9785B727745}" type="presParOf" srcId="{C9DC8D7F-6E35-48BC-9ADC-0AB1D58B5B94}" destId="{ED047E95-CA07-45F8-B1D2-EB2E44BB9E1C}" srcOrd="2" destOrd="0" presId="urn:microsoft.com/office/officeart/2005/8/layout/chevron1"/>
    <dgm:cxn modelId="{21A3A83C-1122-4A6F-AB28-724D9CA099C7}" type="presParOf" srcId="{C9DC8D7F-6E35-48BC-9ADC-0AB1D58B5B94}" destId="{2FBCACB6-6C02-4A2D-B164-335F4B52080E}" srcOrd="3" destOrd="0" presId="urn:microsoft.com/office/officeart/2005/8/layout/chevron1"/>
    <dgm:cxn modelId="{27C88465-0B93-465D-98BE-68FE82FEB1B2}" type="presParOf" srcId="{C9DC8D7F-6E35-48BC-9ADC-0AB1D58B5B94}" destId="{89FBDF15-C243-4B50-AE08-93678740F889}" srcOrd="4" destOrd="0" presId="urn:microsoft.com/office/officeart/2005/8/layout/chevron1"/>
    <dgm:cxn modelId="{609C9823-7B84-4410-9721-79CAAC21B511}" type="presParOf" srcId="{C9DC8D7F-6E35-48BC-9ADC-0AB1D58B5B94}" destId="{FDD02967-6E90-4122-9174-B7501C27237C}" srcOrd="5" destOrd="0" presId="urn:microsoft.com/office/officeart/2005/8/layout/chevron1"/>
    <dgm:cxn modelId="{8EE848F8-821F-4126-A921-57DBB407F970}" type="presParOf" srcId="{C9DC8D7F-6E35-48BC-9ADC-0AB1D58B5B94}" destId="{EA8A6A7F-429E-430B-90E7-1D65CAF998E8}" srcOrd="6" destOrd="0" presId="urn:microsoft.com/office/officeart/2005/8/layout/chevron1"/>
    <dgm:cxn modelId="{EFA6FCE5-D33E-4010-B4EC-B13C7E744ED1}" type="presParOf" srcId="{C9DC8D7F-6E35-48BC-9ADC-0AB1D58B5B94}" destId="{A1A523E9-8E49-4984-BC25-BD0DB3152DCD}" srcOrd="7" destOrd="0" presId="urn:microsoft.com/office/officeart/2005/8/layout/chevron1"/>
    <dgm:cxn modelId="{B4968D2B-C53A-45F3-B95E-AEF0CB326C28}" type="presParOf" srcId="{C9DC8D7F-6E35-48BC-9ADC-0AB1D58B5B94}" destId="{18328266-3AB8-4638-9E3C-0128ACE908FC}" srcOrd="8" destOrd="0" presId="urn:microsoft.com/office/officeart/2005/8/layout/chevron1"/>
    <dgm:cxn modelId="{3E6DE5BE-8882-4D0A-9031-D61CF09A5CEB}" type="presParOf" srcId="{C9DC8D7F-6E35-48BC-9ADC-0AB1D58B5B94}" destId="{2C5992CA-1E93-4EB8-A648-F3C4DEF5B00F}" srcOrd="9" destOrd="0" presId="urn:microsoft.com/office/officeart/2005/8/layout/chevron1"/>
    <dgm:cxn modelId="{9534E7D8-B901-446B-941B-7F5B0EF82A93}" type="presParOf" srcId="{C9DC8D7F-6E35-48BC-9ADC-0AB1D58B5B94}" destId="{118BA2F9-35C5-4361-BAE9-280899126CF9}" srcOrd="10" destOrd="0" presId="urn:microsoft.com/office/officeart/2005/8/layout/chevron1"/>
    <dgm:cxn modelId="{1EF3A035-21A2-4697-A4BB-836EBA523923}" type="presParOf" srcId="{C9DC8D7F-6E35-48BC-9ADC-0AB1D58B5B94}" destId="{F30B2CE2-0C0C-4014-9536-2D274D49B89E}" srcOrd="11" destOrd="0" presId="urn:microsoft.com/office/officeart/2005/8/layout/chevron1"/>
    <dgm:cxn modelId="{7A4011F8-8F96-469F-9A97-BA6341DF943A}" type="presParOf" srcId="{C9DC8D7F-6E35-48BC-9ADC-0AB1D58B5B94}" destId="{FB649BCC-CEA2-4D9B-B155-58A4BBFAE51C}" srcOrd="12" destOrd="0" presId="urn:microsoft.com/office/officeart/2005/8/layout/chevron1"/>
    <dgm:cxn modelId="{1B11502D-CEF0-4208-B1EF-75A88AC336E8}" type="presParOf" srcId="{C9DC8D7F-6E35-48BC-9ADC-0AB1D58B5B94}" destId="{191F56A3-EE2C-4DD5-8B14-82ED4CF93647}" srcOrd="13" destOrd="0" presId="urn:microsoft.com/office/officeart/2005/8/layout/chevron1"/>
    <dgm:cxn modelId="{7FAE63CB-ABC3-474F-87CD-BF0BA9C63AAD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033A9FF4-F8F6-4C59-90D0-501A790F3F9B}" type="presOf" srcId="{63C38B30-742A-447D-AEDC-DB0823FECDDC}" destId="{18328266-3AB8-4638-9E3C-0128ACE908FC}" srcOrd="0" destOrd="0" presId="urn:microsoft.com/office/officeart/2005/8/layout/chevron1"/>
    <dgm:cxn modelId="{4E77F783-2A93-4EAE-84EA-A0ADED0F3C4A}" type="presOf" srcId="{D41414F5-2AD6-49F6-A8E9-8A5320094721}" destId="{ED047E95-CA07-45F8-B1D2-EB2E44BB9E1C}" srcOrd="0" destOrd="0" presId="urn:microsoft.com/office/officeart/2005/8/layout/chevron1"/>
    <dgm:cxn modelId="{F6AC1072-2B69-4E82-8474-16E82CB89A76}" type="presOf" srcId="{69B6576F-ACC5-427E-ABA8-6D7C32AC4DB6}" destId="{EA8A6A7F-429E-430B-90E7-1D65CAF998E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C90BC11A-8E52-4952-8E1D-E0AE086BD1BB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3E5F4E78-9044-4B13-8A5E-899FDE1F5B6D}" type="presOf" srcId="{26692324-74A4-484F-B89D-04138F6B2639}" destId="{7A621747-5729-4206-8BB1-74E6BDF3AA42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B41CEEF0-B809-4C93-95D1-383DFFA88B26}" type="presOf" srcId="{B3FBE3AE-86FB-4B03-AC03-C0291F72C582}" destId="{118BA2F9-35C5-4361-BAE9-280899126CF9}" srcOrd="0" destOrd="0" presId="urn:microsoft.com/office/officeart/2005/8/layout/chevron1"/>
    <dgm:cxn modelId="{E2405951-25CD-4E80-BFC4-5064B8BE09BB}" type="presOf" srcId="{F9DD8445-C12F-4A95-85D5-0303EA99913A}" destId="{FB649BCC-CEA2-4D9B-B155-58A4BBFAE51C}" srcOrd="0" destOrd="0" presId="urn:microsoft.com/office/officeart/2005/8/layout/chevron1"/>
    <dgm:cxn modelId="{A24EBDC3-DB27-4EA5-8D47-73F9509B99B4}" type="presOf" srcId="{7767D246-AC99-4BB9-BC54-E43E7EA795F6}" destId="{36FD7776-A119-4A0D-B4CE-F897F0E928B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EEE891BD-106C-42F2-B40B-266CE5F8A716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D076E7CD-86B7-439E-B31F-2609D85E0478}" type="presParOf" srcId="{C9DC8D7F-6E35-48BC-9ADC-0AB1D58B5B94}" destId="{7A621747-5729-4206-8BB1-74E6BDF3AA42}" srcOrd="0" destOrd="0" presId="urn:microsoft.com/office/officeart/2005/8/layout/chevron1"/>
    <dgm:cxn modelId="{A673CBF4-ED5F-4319-A6F6-CEEFAAC92B53}" type="presParOf" srcId="{C9DC8D7F-6E35-48BC-9ADC-0AB1D58B5B94}" destId="{66906A19-3308-439A-8312-A478E42A3773}" srcOrd="1" destOrd="0" presId="urn:microsoft.com/office/officeart/2005/8/layout/chevron1"/>
    <dgm:cxn modelId="{2AA9E730-9A31-40C5-827E-A7BA4EF81C7B}" type="presParOf" srcId="{C9DC8D7F-6E35-48BC-9ADC-0AB1D58B5B94}" destId="{ED047E95-CA07-45F8-B1D2-EB2E44BB9E1C}" srcOrd="2" destOrd="0" presId="urn:microsoft.com/office/officeart/2005/8/layout/chevron1"/>
    <dgm:cxn modelId="{FFAB7414-0E57-4278-9F92-8D1F5EDFE976}" type="presParOf" srcId="{C9DC8D7F-6E35-48BC-9ADC-0AB1D58B5B94}" destId="{2FBCACB6-6C02-4A2D-B164-335F4B52080E}" srcOrd="3" destOrd="0" presId="urn:microsoft.com/office/officeart/2005/8/layout/chevron1"/>
    <dgm:cxn modelId="{69795C45-460C-4211-ADD4-8939133121CE}" type="presParOf" srcId="{C9DC8D7F-6E35-48BC-9ADC-0AB1D58B5B94}" destId="{89FBDF15-C243-4B50-AE08-93678740F889}" srcOrd="4" destOrd="0" presId="urn:microsoft.com/office/officeart/2005/8/layout/chevron1"/>
    <dgm:cxn modelId="{A8427A43-8A24-45E3-A58D-2BE8635172D3}" type="presParOf" srcId="{C9DC8D7F-6E35-48BC-9ADC-0AB1D58B5B94}" destId="{FDD02967-6E90-4122-9174-B7501C27237C}" srcOrd="5" destOrd="0" presId="urn:microsoft.com/office/officeart/2005/8/layout/chevron1"/>
    <dgm:cxn modelId="{BF338B83-B87E-4EC6-8A59-3120F53CBFA3}" type="presParOf" srcId="{C9DC8D7F-6E35-48BC-9ADC-0AB1D58B5B94}" destId="{EA8A6A7F-429E-430B-90E7-1D65CAF998E8}" srcOrd="6" destOrd="0" presId="urn:microsoft.com/office/officeart/2005/8/layout/chevron1"/>
    <dgm:cxn modelId="{3CCA55E0-B0BE-4D15-A523-D6A6F34AB07E}" type="presParOf" srcId="{C9DC8D7F-6E35-48BC-9ADC-0AB1D58B5B94}" destId="{A1A523E9-8E49-4984-BC25-BD0DB3152DCD}" srcOrd="7" destOrd="0" presId="urn:microsoft.com/office/officeart/2005/8/layout/chevron1"/>
    <dgm:cxn modelId="{D35A2EC5-CC9F-4E26-8A6E-41CEF949B320}" type="presParOf" srcId="{C9DC8D7F-6E35-48BC-9ADC-0AB1D58B5B94}" destId="{18328266-3AB8-4638-9E3C-0128ACE908FC}" srcOrd="8" destOrd="0" presId="urn:microsoft.com/office/officeart/2005/8/layout/chevron1"/>
    <dgm:cxn modelId="{8CC85509-FF9B-4A3B-A4E5-5B595F217DF8}" type="presParOf" srcId="{C9DC8D7F-6E35-48BC-9ADC-0AB1D58B5B94}" destId="{2C5992CA-1E93-4EB8-A648-F3C4DEF5B00F}" srcOrd="9" destOrd="0" presId="urn:microsoft.com/office/officeart/2005/8/layout/chevron1"/>
    <dgm:cxn modelId="{874210E5-D987-4E03-B455-6E37FC9DDAF7}" type="presParOf" srcId="{C9DC8D7F-6E35-48BC-9ADC-0AB1D58B5B94}" destId="{118BA2F9-35C5-4361-BAE9-280899126CF9}" srcOrd="10" destOrd="0" presId="urn:microsoft.com/office/officeart/2005/8/layout/chevron1"/>
    <dgm:cxn modelId="{566BFBB0-8A5B-41D3-BBDC-B3B6F3700AD9}" type="presParOf" srcId="{C9DC8D7F-6E35-48BC-9ADC-0AB1D58B5B94}" destId="{F30B2CE2-0C0C-4014-9536-2D274D49B89E}" srcOrd="11" destOrd="0" presId="urn:microsoft.com/office/officeart/2005/8/layout/chevron1"/>
    <dgm:cxn modelId="{4D063AA3-5786-4BDA-B185-AAF9FA6D9634}" type="presParOf" srcId="{C9DC8D7F-6E35-48BC-9ADC-0AB1D58B5B94}" destId="{FB649BCC-CEA2-4D9B-B155-58A4BBFAE51C}" srcOrd="12" destOrd="0" presId="urn:microsoft.com/office/officeart/2005/8/layout/chevron1"/>
    <dgm:cxn modelId="{907B46C1-95D8-4BF9-B204-69E279FE4598}" type="presParOf" srcId="{C9DC8D7F-6E35-48BC-9ADC-0AB1D58B5B94}" destId="{191F56A3-EE2C-4DD5-8B14-82ED4CF93647}" srcOrd="13" destOrd="0" presId="urn:microsoft.com/office/officeart/2005/8/layout/chevron1"/>
    <dgm:cxn modelId="{69B4E059-98F9-4FDE-80CD-81C8403950F8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36C985A-A970-4B38-80FD-1743868FD717}" type="presOf" srcId="{F9DD8445-C12F-4A95-85D5-0303EA99913A}" destId="{FB649BCC-CEA2-4D9B-B155-58A4BBFAE5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291E7BAC-2534-4AA3-BC11-DE98FC84DB5D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69D83654-01B6-4769-8CEC-A90EC8ECCE47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CD941C56-B13D-44E1-B88F-621D1F5CA064}" type="presOf" srcId="{7767D246-AC99-4BB9-BC54-E43E7EA795F6}" destId="{36FD7776-A119-4A0D-B4CE-F897F0E928B8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D13312E4-5C29-401A-A9D6-3F8FD9E263E1}" type="presOf" srcId="{26692324-74A4-484F-B89D-04138F6B2639}" destId="{7A621747-5729-4206-8BB1-74E6BDF3AA42}" srcOrd="0" destOrd="0" presId="urn:microsoft.com/office/officeart/2005/8/layout/chevron1"/>
    <dgm:cxn modelId="{3B08DC75-EEFB-45E7-B368-DE88A8247130}" type="presOf" srcId="{67013EC6-1097-459B-B140-E831F539D52A}" destId="{C9DC8D7F-6E35-48BC-9ADC-0AB1D58B5B94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61605D06-7A17-4C81-9DA7-10D4BC5DEFD2}" type="presOf" srcId="{B3FBE3AE-86FB-4B03-AC03-C0291F72C582}" destId="{118BA2F9-35C5-4361-BAE9-280899126CF9}" srcOrd="0" destOrd="0" presId="urn:microsoft.com/office/officeart/2005/8/layout/chevron1"/>
    <dgm:cxn modelId="{B0E7EB1D-899D-4D5D-A130-F81B96F287E9}" type="presOf" srcId="{63C38B30-742A-447D-AEDC-DB0823FECDDC}" destId="{18328266-3AB8-4638-9E3C-0128ACE908FC}" srcOrd="0" destOrd="0" presId="urn:microsoft.com/office/officeart/2005/8/layout/chevron1"/>
    <dgm:cxn modelId="{381EF7E2-9FDD-4A98-B9B4-BA50FA1CA538}" type="presOf" srcId="{D41414F5-2AD6-49F6-A8E9-8A5320094721}" destId="{ED047E95-CA07-45F8-B1D2-EB2E44BB9E1C}" srcOrd="0" destOrd="0" presId="urn:microsoft.com/office/officeart/2005/8/layout/chevron1"/>
    <dgm:cxn modelId="{797B7A9C-C448-4492-B989-62DAEC2FE70A}" type="presParOf" srcId="{C9DC8D7F-6E35-48BC-9ADC-0AB1D58B5B94}" destId="{7A621747-5729-4206-8BB1-74E6BDF3AA42}" srcOrd="0" destOrd="0" presId="urn:microsoft.com/office/officeart/2005/8/layout/chevron1"/>
    <dgm:cxn modelId="{D0EA9864-6702-4CCE-8A61-0C32C414F5DF}" type="presParOf" srcId="{C9DC8D7F-6E35-48BC-9ADC-0AB1D58B5B94}" destId="{66906A19-3308-439A-8312-A478E42A3773}" srcOrd="1" destOrd="0" presId="urn:microsoft.com/office/officeart/2005/8/layout/chevron1"/>
    <dgm:cxn modelId="{8738D4BD-3FF7-4025-A7F7-A7E40D54125B}" type="presParOf" srcId="{C9DC8D7F-6E35-48BC-9ADC-0AB1D58B5B94}" destId="{ED047E95-CA07-45F8-B1D2-EB2E44BB9E1C}" srcOrd="2" destOrd="0" presId="urn:microsoft.com/office/officeart/2005/8/layout/chevron1"/>
    <dgm:cxn modelId="{7174C720-2978-4B4E-8DE5-73CE48A3A8D4}" type="presParOf" srcId="{C9DC8D7F-6E35-48BC-9ADC-0AB1D58B5B94}" destId="{2FBCACB6-6C02-4A2D-B164-335F4B52080E}" srcOrd="3" destOrd="0" presId="urn:microsoft.com/office/officeart/2005/8/layout/chevron1"/>
    <dgm:cxn modelId="{4F69275E-1672-4FE2-91E9-F09665E1780E}" type="presParOf" srcId="{C9DC8D7F-6E35-48BC-9ADC-0AB1D58B5B94}" destId="{89FBDF15-C243-4B50-AE08-93678740F889}" srcOrd="4" destOrd="0" presId="urn:microsoft.com/office/officeart/2005/8/layout/chevron1"/>
    <dgm:cxn modelId="{735D70A9-19B2-4D74-B180-12C7221CFEA9}" type="presParOf" srcId="{C9DC8D7F-6E35-48BC-9ADC-0AB1D58B5B94}" destId="{FDD02967-6E90-4122-9174-B7501C27237C}" srcOrd="5" destOrd="0" presId="urn:microsoft.com/office/officeart/2005/8/layout/chevron1"/>
    <dgm:cxn modelId="{0450380A-942A-4EBD-BED9-4C51E7E563F7}" type="presParOf" srcId="{C9DC8D7F-6E35-48BC-9ADC-0AB1D58B5B94}" destId="{EA8A6A7F-429E-430B-90E7-1D65CAF998E8}" srcOrd="6" destOrd="0" presId="urn:microsoft.com/office/officeart/2005/8/layout/chevron1"/>
    <dgm:cxn modelId="{E2A1438F-ABAC-4955-87C5-848709A71EBA}" type="presParOf" srcId="{C9DC8D7F-6E35-48BC-9ADC-0AB1D58B5B94}" destId="{A1A523E9-8E49-4984-BC25-BD0DB3152DCD}" srcOrd="7" destOrd="0" presId="urn:microsoft.com/office/officeart/2005/8/layout/chevron1"/>
    <dgm:cxn modelId="{507BAEC7-7981-4E98-9EF9-91FB278D6201}" type="presParOf" srcId="{C9DC8D7F-6E35-48BC-9ADC-0AB1D58B5B94}" destId="{18328266-3AB8-4638-9E3C-0128ACE908FC}" srcOrd="8" destOrd="0" presId="urn:microsoft.com/office/officeart/2005/8/layout/chevron1"/>
    <dgm:cxn modelId="{14ACD6B2-135D-4147-AE91-D6F19ECB9A6C}" type="presParOf" srcId="{C9DC8D7F-6E35-48BC-9ADC-0AB1D58B5B94}" destId="{2C5992CA-1E93-4EB8-A648-F3C4DEF5B00F}" srcOrd="9" destOrd="0" presId="urn:microsoft.com/office/officeart/2005/8/layout/chevron1"/>
    <dgm:cxn modelId="{401316A9-CDA9-447F-B301-DF53DCE05EE1}" type="presParOf" srcId="{C9DC8D7F-6E35-48BC-9ADC-0AB1D58B5B94}" destId="{118BA2F9-35C5-4361-BAE9-280899126CF9}" srcOrd="10" destOrd="0" presId="urn:microsoft.com/office/officeart/2005/8/layout/chevron1"/>
    <dgm:cxn modelId="{EB06B946-5516-479E-8857-825086693D16}" type="presParOf" srcId="{C9DC8D7F-6E35-48BC-9ADC-0AB1D58B5B94}" destId="{F30B2CE2-0C0C-4014-9536-2D274D49B89E}" srcOrd="11" destOrd="0" presId="urn:microsoft.com/office/officeart/2005/8/layout/chevron1"/>
    <dgm:cxn modelId="{0CCC7138-6A9A-4654-8178-B2DE5C257B86}" type="presParOf" srcId="{C9DC8D7F-6E35-48BC-9ADC-0AB1D58B5B94}" destId="{FB649BCC-CEA2-4D9B-B155-58A4BBFAE51C}" srcOrd="12" destOrd="0" presId="urn:microsoft.com/office/officeart/2005/8/layout/chevron1"/>
    <dgm:cxn modelId="{2F6BDFF4-A712-479D-8081-87596850B7A0}" type="presParOf" srcId="{C9DC8D7F-6E35-48BC-9ADC-0AB1D58B5B94}" destId="{191F56A3-EE2C-4DD5-8B14-82ED4CF93647}" srcOrd="13" destOrd="0" presId="urn:microsoft.com/office/officeart/2005/8/layout/chevron1"/>
    <dgm:cxn modelId="{D8F7AE35-6A9F-4C05-8CCE-2D8B303641FF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53E6E8D-ED04-4CA5-AADA-4CD8C343EF1D}" type="presOf" srcId="{7767D246-AC99-4BB9-BC54-E43E7EA795F6}" destId="{36FD7776-A119-4A0D-B4CE-F897F0E928B8}" srcOrd="0" destOrd="0" presId="urn:microsoft.com/office/officeart/2005/8/layout/chevron1"/>
    <dgm:cxn modelId="{2F8AF895-2563-4D15-889B-C03483DAD773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65386D4E-AAF5-4863-8FB1-BD7D9186E9EB}" type="presOf" srcId="{F9DD8445-C12F-4A95-85D5-0303EA99913A}" destId="{FB649BCC-CEA2-4D9B-B155-58A4BBFAE51C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0AAEE9B-8BB0-484D-A582-5689BC511BA9}" type="presOf" srcId="{26692324-74A4-484F-B89D-04138F6B2639}" destId="{7A621747-5729-4206-8BB1-74E6BDF3AA42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91382C9C-2981-4162-B1BB-E17C69E9C7B7}" type="presOf" srcId="{D41414F5-2AD6-49F6-A8E9-8A5320094721}" destId="{ED047E95-CA07-45F8-B1D2-EB2E44BB9E1C}" srcOrd="0" destOrd="0" presId="urn:microsoft.com/office/officeart/2005/8/layout/chevron1"/>
    <dgm:cxn modelId="{B3392C6F-0D7C-4794-9FAA-B71507E234F3}" type="presOf" srcId="{B3FBE3AE-86FB-4B03-AC03-C0291F72C582}" destId="{118BA2F9-35C5-4361-BAE9-280899126CF9}" srcOrd="0" destOrd="0" presId="urn:microsoft.com/office/officeart/2005/8/layout/chevron1"/>
    <dgm:cxn modelId="{B8AFA5A3-4A46-4241-8774-6FD1356E4CAE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8433CCD9-F9F3-4545-BE9C-96D600460850}" type="presOf" srcId="{D01875E2-DFFD-44FC-B837-BEAC04CE05E9}" destId="{89FBDF15-C243-4B50-AE08-93678740F889}" srcOrd="0" destOrd="0" presId="urn:microsoft.com/office/officeart/2005/8/layout/chevron1"/>
    <dgm:cxn modelId="{5A167C72-658A-45A8-856E-26243B97B613}" type="presOf" srcId="{69B6576F-ACC5-427E-ABA8-6D7C32AC4DB6}" destId="{EA8A6A7F-429E-430B-90E7-1D65CAF998E8}" srcOrd="0" destOrd="0" presId="urn:microsoft.com/office/officeart/2005/8/layout/chevron1"/>
    <dgm:cxn modelId="{F8C2A516-B264-4CC8-8963-7E20FA31C6C5}" type="presParOf" srcId="{C9DC8D7F-6E35-48BC-9ADC-0AB1D58B5B94}" destId="{7A621747-5729-4206-8BB1-74E6BDF3AA42}" srcOrd="0" destOrd="0" presId="urn:microsoft.com/office/officeart/2005/8/layout/chevron1"/>
    <dgm:cxn modelId="{BD268716-BDF1-43DE-A6D6-4C09B5B24F72}" type="presParOf" srcId="{C9DC8D7F-6E35-48BC-9ADC-0AB1D58B5B94}" destId="{66906A19-3308-439A-8312-A478E42A3773}" srcOrd="1" destOrd="0" presId="urn:microsoft.com/office/officeart/2005/8/layout/chevron1"/>
    <dgm:cxn modelId="{1FCDC7A4-9F15-4A94-8229-D1D5B3AFE003}" type="presParOf" srcId="{C9DC8D7F-6E35-48BC-9ADC-0AB1D58B5B94}" destId="{ED047E95-CA07-45F8-B1D2-EB2E44BB9E1C}" srcOrd="2" destOrd="0" presId="urn:microsoft.com/office/officeart/2005/8/layout/chevron1"/>
    <dgm:cxn modelId="{09DFF9C0-778D-4231-9A1E-DE35E3234688}" type="presParOf" srcId="{C9DC8D7F-6E35-48BC-9ADC-0AB1D58B5B94}" destId="{2FBCACB6-6C02-4A2D-B164-335F4B52080E}" srcOrd="3" destOrd="0" presId="urn:microsoft.com/office/officeart/2005/8/layout/chevron1"/>
    <dgm:cxn modelId="{5D98885C-A210-4E76-9E92-1CB82977BB75}" type="presParOf" srcId="{C9DC8D7F-6E35-48BC-9ADC-0AB1D58B5B94}" destId="{89FBDF15-C243-4B50-AE08-93678740F889}" srcOrd="4" destOrd="0" presId="urn:microsoft.com/office/officeart/2005/8/layout/chevron1"/>
    <dgm:cxn modelId="{0390014B-AE84-4810-BFEB-B6925C71F351}" type="presParOf" srcId="{C9DC8D7F-6E35-48BC-9ADC-0AB1D58B5B94}" destId="{FDD02967-6E90-4122-9174-B7501C27237C}" srcOrd="5" destOrd="0" presId="urn:microsoft.com/office/officeart/2005/8/layout/chevron1"/>
    <dgm:cxn modelId="{CDF3A28E-9852-4871-B160-C737DA575A22}" type="presParOf" srcId="{C9DC8D7F-6E35-48BC-9ADC-0AB1D58B5B94}" destId="{EA8A6A7F-429E-430B-90E7-1D65CAF998E8}" srcOrd="6" destOrd="0" presId="urn:microsoft.com/office/officeart/2005/8/layout/chevron1"/>
    <dgm:cxn modelId="{A2067497-7C38-49FF-8350-451A7B619AD0}" type="presParOf" srcId="{C9DC8D7F-6E35-48BC-9ADC-0AB1D58B5B94}" destId="{A1A523E9-8E49-4984-BC25-BD0DB3152DCD}" srcOrd="7" destOrd="0" presId="urn:microsoft.com/office/officeart/2005/8/layout/chevron1"/>
    <dgm:cxn modelId="{CFB4F09F-2607-4E0F-9CB4-92ADD362FA8F}" type="presParOf" srcId="{C9DC8D7F-6E35-48BC-9ADC-0AB1D58B5B94}" destId="{18328266-3AB8-4638-9E3C-0128ACE908FC}" srcOrd="8" destOrd="0" presId="urn:microsoft.com/office/officeart/2005/8/layout/chevron1"/>
    <dgm:cxn modelId="{2DE26897-1001-4162-8F7F-BAEFA98ADD10}" type="presParOf" srcId="{C9DC8D7F-6E35-48BC-9ADC-0AB1D58B5B94}" destId="{2C5992CA-1E93-4EB8-A648-F3C4DEF5B00F}" srcOrd="9" destOrd="0" presId="urn:microsoft.com/office/officeart/2005/8/layout/chevron1"/>
    <dgm:cxn modelId="{23533D3D-6CBD-406E-BB3B-5DC18BEDC1F6}" type="presParOf" srcId="{C9DC8D7F-6E35-48BC-9ADC-0AB1D58B5B94}" destId="{118BA2F9-35C5-4361-BAE9-280899126CF9}" srcOrd="10" destOrd="0" presId="urn:microsoft.com/office/officeart/2005/8/layout/chevron1"/>
    <dgm:cxn modelId="{6BBEDA9B-055E-4A76-8B09-A5992FBE97D4}" type="presParOf" srcId="{C9DC8D7F-6E35-48BC-9ADC-0AB1D58B5B94}" destId="{F30B2CE2-0C0C-4014-9536-2D274D49B89E}" srcOrd="11" destOrd="0" presId="urn:microsoft.com/office/officeart/2005/8/layout/chevron1"/>
    <dgm:cxn modelId="{CD237C13-08CB-40EB-9FE4-F5CF7D988952}" type="presParOf" srcId="{C9DC8D7F-6E35-48BC-9ADC-0AB1D58B5B94}" destId="{FB649BCC-CEA2-4D9B-B155-58A4BBFAE51C}" srcOrd="12" destOrd="0" presId="urn:microsoft.com/office/officeart/2005/8/layout/chevron1"/>
    <dgm:cxn modelId="{C5EBA831-6D75-4E66-8EAC-9328B02EA32C}" type="presParOf" srcId="{C9DC8D7F-6E35-48BC-9ADC-0AB1D58B5B94}" destId="{191F56A3-EE2C-4DD5-8B14-82ED4CF93647}" srcOrd="13" destOrd="0" presId="urn:microsoft.com/office/officeart/2005/8/layout/chevron1"/>
    <dgm:cxn modelId="{9B9762C3-BA51-4C9B-9A5C-BFCE5A9FA93F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5D4E33C5-CBC4-41C4-A58A-A1515E2F221F}" type="presOf" srcId="{26692324-74A4-484F-B89D-04138F6B2639}" destId="{7A621747-5729-4206-8BB1-74E6BDF3AA42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0BA25A91-7885-4D36-9E85-65C9D4E3928A}" type="presOf" srcId="{D41414F5-2AD6-49F6-A8E9-8A5320094721}" destId="{ED047E95-CA07-45F8-B1D2-EB2E44BB9E1C}" srcOrd="0" destOrd="0" presId="urn:microsoft.com/office/officeart/2005/8/layout/chevron1"/>
    <dgm:cxn modelId="{8C82DD6A-CF20-43B7-A884-436BCB8B6E6F}" type="presOf" srcId="{7767D246-AC99-4BB9-BC54-E43E7EA795F6}" destId="{36FD7776-A119-4A0D-B4CE-F897F0E928B8}" srcOrd="0" destOrd="0" presId="urn:microsoft.com/office/officeart/2005/8/layout/chevron1"/>
    <dgm:cxn modelId="{6AB32151-A8C3-4E32-9F2E-8380BC2B46FE}" type="presOf" srcId="{67013EC6-1097-459B-B140-E831F539D52A}" destId="{C9DC8D7F-6E35-48BC-9ADC-0AB1D58B5B94}" srcOrd="0" destOrd="0" presId="urn:microsoft.com/office/officeart/2005/8/layout/chevron1"/>
    <dgm:cxn modelId="{C141F6C6-FD7E-49B6-AE7E-90CFFAB741D0}" type="presOf" srcId="{63C38B30-742A-447D-AEDC-DB0823FECDDC}" destId="{18328266-3AB8-4638-9E3C-0128ACE908F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65A7B4F-6441-4F5E-8299-A2A194A0D50A}" type="presOf" srcId="{B3FBE3AE-86FB-4B03-AC03-C0291F72C582}" destId="{118BA2F9-35C5-4361-BAE9-280899126CF9}" srcOrd="0" destOrd="0" presId="urn:microsoft.com/office/officeart/2005/8/layout/chevron1"/>
    <dgm:cxn modelId="{0EBBA33E-AA79-4819-82B7-8EFB18F879CD}" type="presOf" srcId="{69B6576F-ACC5-427E-ABA8-6D7C32AC4DB6}" destId="{EA8A6A7F-429E-430B-90E7-1D65CAF998E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E6E64FAD-4814-4732-B57F-AB9A1131E3C2}" type="presOf" srcId="{F9DD8445-C12F-4A95-85D5-0303EA99913A}" destId="{FB649BCC-CEA2-4D9B-B155-58A4BBFAE51C}" srcOrd="0" destOrd="0" presId="urn:microsoft.com/office/officeart/2005/8/layout/chevron1"/>
    <dgm:cxn modelId="{4E29DD7E-4E8B-4A24-8D0D-D21E90AEBFC7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28577117-5FC4-4437-B524-C561A646F158}" type="presParOf" srcId="{C9DC8D7F-6E35-48BC-9ADC-0AB1D58B5B94}" destId="{7A621747-5729-4206-8BB1-74E6BDF3AA42}" srcOrd="0" destOrd="0" presId="urn:microsoft.com/office/officeart/2005/8/layout/chevron1"/>
    <dgm:cxn modelId="{38658D01-36C8-4A85-94BF-DA7B6253C3AC}" type="presParOf" srcId="{C9DC8D7F-6E35-48BC-9ADC-0AB1D58B5B94}" destId="{66906A19-3308-439A-8312-A478E42A3773}" srcOrd="1" destOrd="0" presId="urn:microsoft.com/office/officeart/2005/8/layout/chevron1"/>
    <dgm:cxn modelId="{23CF94EC-F415-4042-BBAE-C6234094AFB0}" type="presParOf" srcId="{C9DC8D7F-6E35-48BC-9ADC-0AB1D58B5B94}" destId="{ED047E95-CA07-45F8-B1D2-EB2E44BB9E1C}" srcOrd="2" destOrd="0" presId="urn:microsoft.com/office/officeart/2005/8/layout/chevron1"/>
    <dgm:cxn modelId="{C8D29E5D-9845-4A22-BAC4-39DAA8E0B2BF}" type="presParOf" srcId="{C9DC8D7F-6E35-48BC-9ADC-0AB1D58B5B94}" destId="{2FBCACB6-6C02-4A2D-B164-335F4B52080E}" srcOrd="3" destOrd="0" presId="urn:microsoft.com/office/officeart/2005/8/layout/chevron1"/>
    <dgm:cxn modelId="{DF51078A-6DC4-4BF6-9CAA-428655C76018}" type="presParOf" srcId="{C9DC8D7F-6E35-48BC-9ADC-0AB1D58B5B94}" destId="{89FBDF15-C243-4B50-AE08-93678740F889}" srcOrd="4" destOrd="0" presId="urn:microsoft.com/office/officeart/2005/8/layout/chevron1"/>
    <dgm:cxn modelId="{559714AA-9985-4B03-89EB-F81B568CB866}" type="presParOf" srcId="{C9DC8D7F-6E35-48BC-9ADC-0AB1D58B5B94}" destId="{FDD02967-6E90-4122-9174-B7501C27237C}" srcOrd="5" destOrd="0" presId="urn:microsoft.com/office/officeart/2005/8/layout/chevron1"/>
    <dgm:cxn modelId="{AF1B56F6-0727-40C4-B1E1-AFDADB47B147}" type="presParOf" srcId="{C9DC8D7F-6E35-48BC-9ADC-0AB1D58B5B94}" destId="{EA8A6A7F-429E-430B-90E7-1D65CAF998E8}" srcOrd="6" destOrd="0" presId="urn:microsoft.com/office/officeart/2005/8/layout/chevron1"/>
    <dgm:cxn modelId="{F1F2D00B-4EB1-463E-B59C-A149EA0B6EEC}" type="presParOf" srcId="{C9DC8D7F-6E35-48BC-9ADC-0AB1D58B5B94}" destId="{A1A523E9-8E49-4984-BC25-BD0DB3152DCD}" srcOrd="7" destOrd="0" presId="urn:microsoft.com/office/officeart/2005/8/layout/chevron1"/>
    <dgm:cxn modelId="{B6D881C0-F321-48FE-B73A-EB160F63F0B6}" type="presParOf" srcId="{C9DC8D7F-6E35-48BC-9ADC-0AB1D58B5B94}" destId="{18328266-3AB8-4638-9E3C-0128ACE908FC}" srcOrd="8" destOrd="0" presId="urn:microsoft.com/office/officeart/2005/8/layout/chevron1"/>
    <dgm:cxn modelId="{306AB721-FBE7-4A85-A2B0-A4812ABF34B6}" type="presParOf" srcId="{C9DC8D7F-6E35-48BC-9ADC-0AB1D58B5B94}" destId="{2C5992CA-1E93-4EB8-A648-F3C4DEF5B00F}" srcOrd="9" destOrd="0" presId="urn:microsoft.com/office/officeart/2005/8/layout/chevron1"/>
    <dgm:cxn modelId="{A082D811-8993-4184-979A-6F426EDDC103}" type="presParOf" srcId="{C9DC8D7F-6E35-48BC-9ADC-0AB1D58B5B94}" destId="{118BA2F9-35C5-4361-BAE9-280899126CF9}" srcOrd="10" destOrd="0" presId="urn:microsoft.com/office/officeart/2005/8/layout/chevron1"/>
    <dgm:cxn modelId="{B59047B8-B240-4429-9930-E5899C5886C5}" type="presParOf" srcId="{C9DC8D7F-6E35-48BC-9ADC-0AB1D58B5B94}" destId="{F30B2CE2-0C0C-4014-9536-2D274D49B89E}" srcOrd="11" destOrd="0" presId="urn:microsoft.com/office/officeart/2005/8/layout/chevron1"/>
    <dgm:cxn modelId="{C6E498CA-B056-4E59-801D-E4DB8C93F3E3}" type="presParOf" srcId="{C9DC8D7F-6E35-48BC-9ADC-0AB1D58B5B94}" destId="{FB649BCC-CEA2-4D9B-B155-58A4BBFAE51C}" srcOrd="12" destOrd="0" presId="urn:microsoft.com/office/officeart/2005/8/layout/chevron1"/>
    <dgm:cxn modelId="{70EC1144-53FB-4040-96DC-A0AE1CD1DD3B}" type="presParOf" srcId="{C9DC8D7F-6E35-48BC-9ADC-0AB1D58B5B94}" destId="{191F56A3-EE2C-4DD5-8B14-82ED4CF93647}" srcOrd="13" destOrd="0" presId="urn:microsoft.com/office/officeart/2005/8/layout/chevron1"/>
    <dgm:cxn modelId="{EE36DA84-7C15-4610-AACE-F726435022E3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ED1868A6-151F-4F39-A5AB-D24721FCB2D6}" type="presOf" srcId="{D41414F5-2AD6-49F6-A8E9-8A5320094721}" destId="{ED047E95-CA07-45F8-B1D2-EB2E44BB9E1C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4DD1F293-02C1-4BB5-BC17-D7BEFF194B60}" type="presOf" srcId="{63C38B30-742A-447D-AEDC-DB0823FECDDC}" destId="{18328266-3AB8-4638-9E3C-0128ACE908F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9B06D672-C49D-4B66-881B-B72EF78AE050}" type="presOf" srcId="{F9DD8445-C12F-4A95-85D5-0303EA99913A}" destId="{FB649BCC-CEA2-4D9B-B155-58A4BBFAE51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22511AC0-784D-43B9-8FD1-94CA34D88FFF}" type="presOf" srcId="{69B6576F-ACC5-427E-ABA8-6D7C32AC4DB6}" destId="{EA8A6A7F-429E-430B-90E7-1D65CAF998E8}" srcOrd="0" destOrd="0" presId="urn:microsoft.com/office/officeart/2005/8/layout/chevron1"/>
    <dgm:cxn modelId="{CB7A26C9-D574-4A28-BC3A-A969EA6304C6}" type="presOf" srcId="{B3FBE3AE-86FB-4B03-AC03-C0291F72C582}" destId="{118BA2F9-35C5-4361-BAE9-280899126CF9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6995E82F-8669-451D-B06F-61573BBBD54B}" type="presOf" srcId="{7767D246-AC99-4BB9-BC54-E43E7EA795F6}" destId="{36FD7776-A119-4A0D-B4CE-F897F0E928B8}" srcOrd="0" destOrd="0" presId="urn:microsoft.com/office/officeart/2005/8/layout/chevron1"/>
    <dgm:cxn modelId="{13132B93-DBF2-4DB2-8B44-A4B541E7E612}" type="presOf" srcId="{D01875E2-DFFD-44FC-B837-BEAC04CE05E9}" destId="{89FBDF15-C243-4B50-AE08-93678740F889}" srcOrd="0" destOrd="0" presId="urn:microsoft.com/office/officeart/2005/8/layout/chevron1"/>
    <dgm:cxn modelId="{BDF0C8FF-5BB1-41F6-9477-530AEE91EA34}" type="presOf" srcId="{26692324-74A4-484F-B89D-04138F6B2639}" destId="{7A621747-5729-4206-8BB1-74E6BDF3AA42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8C81D01-E2FF-449C-AF0D-9F47D5CBC15C}" type="presOf" srcId="{67013EC6-1097-459B-B140-E831F539D52A}" destId="{C9DC8D7F-6E35-48BC-9ADC-0AB1D58B5B94}" srcOrd="0" destOrd="0" presId="urn:microsoft.com/office/officeart/2005/8/layout/chevron1"/>
    <dgm:cxn modelId="{2A41D451-08A9-4D0F-A6CC-F65B403A78F4}" type="presParOf" srcId="{C9DC8D7F-6E35-48BC-9ADC-0AB1D58B5B94}" destId="{7A621747-5729-4206-8BB1-74E6BDF3AA42}" srcOrd="0" destOrd="0" presId="urn:microsoft.com/office/officeart/2005/8/layout/chevron1"/>
    <dgm:cxn modelId="{ECA373BD-FBE7-4256-AA42-D5CDE1946027}" type="presParOf" srcId="{C9DC8D7F-6E35-48BC-9ADC-0AB1D58B5B94}" destId="{66906A19-3308-439A-8312-A478E42A3773}" srcOrd="1" destOrd="0" presId="urn:microsoft.com/office/officeart/2005/8/layout/chevron1"/>
    <dgm:cxn modelId="{D3B3248B-4EB6-43CF-9303-3916E91F0D76}" type="presParOf" srcId="{C9DC8D7F-6E35-48BC-9ADC-0AB1D58B5B94}" destId="{ED047E95-CA07-45F8-B1D2-EB2E44BB9E1C}" srcOrd="2" destOrd="0" presId="urn:microsoft.com/office/officeart/2005/8/layout/chevron1"/>
    <dgm:cxn modelId="{1A6B5F5D-C855-4615-B5FE-267C7A3E007E}" type="presParOf" srcId="{C9DC8D7F-6E35-48BC-9ADC-0AB1D58B5B94}" destId="{2FBCACB6-6C02-4A2D-B164-335F4B52080E}" srcOrd="3" destOrd="0" presId="urn:microsoft.com/office/officeart/2005/8/layout/chevron1"/>
    <dgm:cxn modelId="{EC670BE5-F725-4D69-B548-84344A356FC0}" type="presParOf" srcId="{C9DC8D7F-6E35-48BC-9ADC-0AB1D58B5B94}" destId="{89FBDF15-C243-4B50-AE08-93678740F889}" srcOrd="4" destOrd="0" presId="urn:microsoft.com/office/officeart/2005/8/layout/chevron1"/>
    <dgm:cxn modelId="{B4EFD6F3-65D6-4D40-B2A3-2BD3A0CF2E95}" type="presParOf" srcId="{C9DC8D7F-6E35-48BC-9ADC-0AB1D58B5B94}" destId="{FDD02967-6E90-4122-9174-B7501C27237C}" srcOrd="5" destOrd="0" presId="urn:microsoft.com/office/officeart/2005/8/layout/chevron1"/>
    <dgm:cxn modelId="{DF7F6FEA-A52B-48C1-A88E-DB83E47FE09E}" type="presParOf" srcId="{C9DC8D7F-6E35-48BC-9ADC-0AB1D58B5B94}" destId="{EA8A6A7F-429E-430B-90E7-1D65CAF998E8}" srcOrd="6" destOrd="0" presId="urn:microsoft.com/office/officeart/2005/8/layout/chevron1"/>
    <dgm:cxn modelId="{06D267C5-A330-4311-99D6-F0E07BA2E8DB}" type="presParOf" srcId="{C9DC8D7F-6E35-48BC-9ADC-0AB1D58B5B94}" destId="{A1A523E9-8E49-4984-BC25-BD0DB3152DCD}" srcOrd="7" destOrd="0" presId="urn:microsoft.com/office/officeart/2005/8/layout/chevron1"/>
    <dgm:cxn modelId="{64F8F158-20C8-49DE-84FA-A8139AEA62D9}" type="presParOf" srcId="{C9DC8D7F-6E35-48BC-9ADC-0AB1D58B5B94}" destId="{18328266-3AB8-4638-9E3C-0128ACE908FC}" srcOrd="8" destOrd="0" presId="urn:microsoft.com/office/officeart/2005/8/layout/chevron1"/>
    <dgm:cxn modelId="{C9ADA669-65A4-435F-B0A0-3EB446354C2F}" type="presParOf" srcId="{C9DC8D7F-6E35-48BC-9ADC-0AB1D58B5B94}" destId="{2C5992CA-1E93-4EB8-A648-F3C4DEF5B00F}" srcOrd="9" destOrd="0" presId="urn:microsoft.com/office/officeart/2005/8/layout/chevron1"/>
    <dgm:cxn modelId="{6FB5A6A4-6836-4970-8BFC-E7B6ABFAAB7C}" type="presParOf" srcId="{C9DC8D7F-6E35-48BC-9ADC-0AB1D58B5B94}" destId="{118BA2F9-35C5-4361-BAE9-280899126CF9}" srcOrd="10" destOrd="0" presId="urn:microsoft.com/office/officeart/2005/8/layout/chevron1"/>
    <dgm:cxn modelId="{EF7C3A01-A74A-449E-B453-1E3552078E33}" type="presParOf" srcId="{C9DC8D7F-6E35-48BC-9ADC-0AB1D58B5B94}" destId="{F30B2CE2-0C0C-4014-9536-2D274D49B89E}" srcOrd="11" destOrd="0" presId="urn:microsoft.com/office/officeart/2005/8/layout/chevron1"/>
    <dgm:cxn modelId="{7175101B-12D5-4197-B214-410D6BDABDF2}" type="presParOf" srcId="{C9DC8D7F-6E35-48BC-9ADC-0AB1D58B5B94}" destId="{FB649BCC-CEA2-4D9B-B155-58A4BBFAE51C}" srcOrd="12" destOrd="0" presId="urn:microsoft.com/office/officeart/2005/8/layout/chevron1"/>
    <dgm:cxn modelId="{20D16637-04A9-48B1-BD80-ABBE2B549240}" type="presParOf" srcId="{C9DC8D7F-6E35-48BC-9ADC-0AB1D58B5B94}" destId="{191F56A3-EE2C-4DD5-8B14-82ED4CF93647}" srcOrd="13" destOrd="0" presId="urn:microsoft.com/office/officeart/2005/8/layout/chevron1"/>
    <dgm:cxn modelId="{5A051627-686A-4411-BC89-E83AC68D5562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1253F68-3AC3-40F4-BF5B-489350B74EB8}" type="presOf" srcId="{B3FBE3AE-86FB-4B03-AC03-C0291F72C582}" destId="{118BA2F9-35C5-4361-BAE9-280899126CF9}" srcOrd="0" destOrd="0" presId="urn:microsoft.com/office/officeart/2005/8/layout/chevron1"/>
    <dgm:cxn modelId="{3B951D9B-073F-45A5-9121-79C9502727AD}" type="presOf" srcId="{D01875E2-DFFD-44FC-B837-BEAC04CE05E9}" destId="{89FBDF15-C243-4B50-AE08-93678740F88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0E2F611F-8307-4486-BF6C-DB9F45FEF8B8}" type="presOf" srcId="{7767D246-AC99-4BB9-BC54-E43E7EA795F6}" destId="{36FD7776-A119-4A0D-B4CE-F897F0E928B8}" srcOrd="0" destOrd="0" presId="urn:microsoft.com/office/officeart/2005/8/layout/chevron1"/>
    <dgm:cxn modelId="{6E3A91B8-F5E5-462E-AE21-370B4F981614}" type="presOf" srcId="{26692324-74A4-484F-B89D-04138F6B2639}" destId="{7A621747-5729-4206-8BB1-74E6BDF3AA42}" srcOrd="0" destOrd="0" presId="urn:microsoft.com/office/officeart/2005/8/layout/chevron1"/>
    <dgm:cxn modelId="{5DB043A2-E3CC-40C1-96BA-84200238CDA6}" type="presOf" srcId="{69B6576F-ACC5-427E-ABA8-6D7C32AC4DB6}" destId="{EA8A6A7F-429E-430B-90E7-1D65CAF998E8}" srcOrd="0" destOrd="0" presId="urn:microsoft.com/office/officeart/2005/8/layout/chevron1"/>
    <dgm:cxn modelId="{10DFC827-7569-4C5D-BB63-792A7CECC250}" type="presOf" srcId="{F9DD8445-C12F-4A95-85D5-0303EA99913A}" destId="{FB649BCC-CEA2-4D9B-B155-58A4BBFAE5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EF39F89D-45B4-48ED-A690-B25EEF48F063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8CEED2B8-6B6A-419E-8A84-53183694D965}" type="presOf" srcId="{67013EC6-1097-459B-B140-E831F539D52A}" destId="{C9DC8D7F-6E35-48BC-9ADC-0AB1D58B5B94}" srcOrd="0" destOrd="0" presId="urn:microsoft.com/office/officeart/2005/8/layout/chevron1"/>
    <dgm:cxn modelId="{330B3F11-759D-4EB0-A8D7-52E55BD36738}" type="presOf" srcId="{D41414F5-2AD6-49F6-A8E9-8A5320094721}" destId="{ED047E95-CA07-45F8-B1D2-EB2E44BB9E1C}" srcOrd="0" destOrd="0" presId="urn:microsoft.com/office/officeart/2005/8/layout/chevron1"/>
    <dgm:cxn modelId="{8B9F4229-1919-469F-8CBC-700550DF9A82}" type="presParOf" srcId="{C9DC8D7F-6E35-48BC-9ADC-0AB1D58B5B94}" destId="{7A621747-5729-4206-8BB1-74E6BDF3AA42}" srcOrd="0" destOrd="0" presId="urn:microsoft.com/office/officeart/2005/8/layout/chevron1"/>
    <dgm:cxn modelId="{5C7E96AB-C74C-4F58-8C00-C1C801442E93}" type="presParOf" srcId="{C9DC8D7F-6E35-48BC-9ADC-0AB1D58B5B94}" destId="{66906A19-3308-439A-8312-A478E42A3773}" srcOrd="1" destOrd="0" presId="urn:microsoft.com/office/officeart/2005/8/layout/chevron1"/>
    <dgm:cxn modelId="{1F5C4993-0A74-462B-BD6C-E28E7674280A}" type="presParOf" srcId="{C9DC8D7F-6E35-48BC-9ADC-0AB1D58B5B94}" destId="{ED047E95-CA07-45F8-B1D2-EB2E44BB9E1C}" srcOrd="2" destOrd="0" presId="urn:microsoft.com/office/officeart/2005/8/layout/chevron1"/>
    <dgm:cxn modelId="{22EE5586-0734-41BC-89FD-5DBC903385FD}" type="presParOf" srcId="{C9DC8D7F-6E35-48BC-9ADC-0AB1D58B5B94}" destId="{2FBCACB6-6C02-4A2D-B164-335F4B52080E}" srcOrd="3" destOrd="0" presId="urn:microsoft.com/office/officeart/2005/8/layout/chevron1"/>
    <dgm:cxn modelId="{EFE0A687-276F-4C3B-AF2C-5E097BFE1D99}" type="presParOf" srcId="{C9DC8D7F-6E35-48BC-9ADC-0AB1D58B5B94}" destId="{89FBDF15-C243-4B50-AE08-93678740F889}" srcOrd="4" destOrd="0" presId="urn:microsoft.com/office/officeart/2005/8/layout/chevron1"/>
    <dgm:cxn modelId="{68005874-FBB3-448A-9FC0-C10FF91658AD}" type="presParOf" srcId="{C9DC8D7F-6E35-48BC-9ADC-0AB1D58B5B94}" destId="{FDD02967-6E90-4122-9174-B7501C27237C}" srcOrd="5" destOrd="0" presId="urn:microsoft.com/office/officeart/2005/8/layout/chevron1"/>
    <dgm:cxn modelId="{5FB4EB61-731F-4CB5-A068-86613B6934BC}" type="presParOf" srcId="{C9DC8D7F-6E35-48BC-9ADC-0AB1D58B5B94}" destId="{EA8A6A7F-429E-430B-90E7-1D65CAF998E8}" srcOrd="6" destOrd="0" presId="urn:microsoft.com/office/officeart/2005/8/layout/chevron1"/>
    <dgm:cxn modelId="{E188B826-6E5D-4BBA-90E0-71E03A5112B3}" type="presParOf" srcId="{C9DC8D7F-6E35-48BC-9ADC-0AB1D58B5B94}" destId="{A1A523E9-8E49-4984-BC25-BD0DB3152DCD}" srcOrd="7" destOrd="0" presId="urn:microsoft.com/office/officeart/2005/8/layout/chevron1"/>
    <dgm:cxn modelId="{C6007024-08D3-4820-94DF-6EEF247074E3}" type="presParOf" srcId="{C9DC8D7F-6E35-48BC-9ADC-0AB1D58B5B94}" destId="{18328266-3AB8-4638-9E3C-0128ACE908FC}" srcOrd="8" destOrd="0" presId="urn:microsoft.com/office/officeart/2005/8/layout/chevron1"/>
    <dgm:cxn modelId="{DF38E9DC-CFA9-48E0-AF5A-237C1BBBBAF5}" type="presParOf" srcId="{C9DC8D7F-6E35-48BC-9ADC-0AB1D58B5B94}" destId="{2C5992CA-1E93-4EB8-A648-F3C4DEF5B00F}" srcOrd="9" destOrd="0" presId="urn:microsoft.com/office/officeart/2005/8/layout/chevron1"/>
    <dgm:cxn modelId="{A950E3C2-7ACE-45A5-8994-83D7BE4F7A8D}" type="presParOf" srcId="{C9DC8D7F-6E35-48BC-9ADC-0AB1D58B5B94}" destId="{118BA2F9-35C5-4361-BAE9-280899126CF9}" srcOrd="10" destOrd="0" presId="urn:microsoft.com/office/officeart/2005/8/layout/chevron1"/>
    <dgm:cxn modelId="{5D621C79-5414-4798-A5A0-B612A1D9F59F}" type="presParOf" srcId="{C9DC8D7F-6E35-48BC-9ADC-0AB1D58B5B94}" destId="{F30B2CE2-0C0C-4014-9536-2D274D49B89E}" srcOrd="11" destOrd="0" presId="urn:microsoft.com/office/officeart/2005/8/layout/chevron1"/>
    <dgm:cxn modelId="{10C2FDB9-4F9C-4FA8-8031-6F9D6CB05929}" type="presParOf" srcId="{C9DC8D7F-6E35-48BC-9ADC-0AB1D58B5B94}" destId="{FB649BCC-CEA2-4D9B-B155-58A4BBFAE51C}" srcOrd="12" destOrd="0" presId="urn:microsoft.com/office/officeart/2005/8/layout/chevron1"/>
    <dgm:cxn modelId="{1E6EC468-3380-4C6C-977D-37550FE31761}" type="presParOf" srcId="{C9DC8D7F-6E35-48BC-9ADC-0AB1D58B5B94}" destId="{191F56A3-EE2C-4DD5-8B14-82ED4CF93647}" srcOrd="13" destOrd="0" presId="urn:microsoft.com/office/officeart/2005/8/layout/chevron1"/>
    <dgm:cxn modelId="{DFA8FB9B-45B7-4B89-8AE9-E7D1BE83283D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275DAF76-D8BD-4F7F-8FDE-3AA60C9E908E}" type="presOf" srcId="{F9DD8445-C12F-4A95-85D5-0303EA99913A}" destId="{FB649BCC-CEA2-4D9B-B155-58A4BBFAE51C}" srcOrd="0" destOrd="0" presId="urn:microsoft.com/office/officeart/2005/8/layout/chevron1"/>
    <dgm:cxn modelId="{EB4D7D11-A3A5-431B-9A93-C2C95E6D0AD7}" type="presOf" srcId="{63C38B30-742A-447D-AEDC-DB0823FECDDC}" destId="{18328266-3AB8-4638-9E3C-0128ACE908FC}" srcOrd="0" destOrd="0" presId="urn:microsoft.com/office/officeart/2005/8/layout/chevron1"/>
    <dgm:cxn modelId="{D3B7EAB4-B1AC-4FD6-8F85-578B1179F086}" type="presOf" srcId="{B3FBE3AE-86FB-4B03-AC03-C0291F72C582}" destId="{118BA2F9-35C5-4361-BAE9-280899126CF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1FD14620-7DAB-46EB-9153-6F0B30B3AF01}" type="presOf" srcId="{7767D246-AC99-4BB9-BC54-E43E7EA795F6}" destId="{36FD7776-A119-4A0D-B4CE-F897F0E928B8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0C92C0CF-3E89-4DAC-B7BD-D7C809755013}" type="presOf" srcId="{26692324-74A4-484F-B89D-04138F6B2639}" destId="{7A621747-5729-4206-8BB1-74E6BDF3AA42}" srcOrd="0" destOrd="0" presId="urn:microsoft.com/office/officeart/2005/8/layout/chevron1"/>
    <dgm:cxn modelId="{83D1C6E9-00BB-490E-B092-43E9AF664F49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401AACFE-3AD6-420F-B693-59B41B283444}" type="presOf" srcId="{67013EC6-1097-459B-B140-E831F539D52A}" destId="{C9DC8D7F-6E35-48BC-9ADC-0AB1D58B5B94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BE64C3C5-E26C-401D-8B51-BFDD0457E3E0}" type="presOf" srcId="{69B6576F-ACC5-427E-ABA8-6D7C32AC4DB6}" destId="{EA8A6A7F-429E-430B-90E7-1D65CAF998E8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26E48276-3B94-42D4-AE37-0331B240F0AE}" type="presOf" srcId="{D41414F5-2AD6-49F6-A8E9-8A5320094721}" destId="{ED047E95-CA07-45F8-B1D2-EB2E44BB9E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7091836-B6FB-4FF7-8E81-7EE3E3643CF4}" type="presParOf" srcId="{C9DC8D7F-6E35-48BC-9ADC-0AB1D58B5B94}" destId="{7A621747-5729-4206-8BB1-74E6BDF3AA42}" srcOrd="0" destOrd="0" presId="urn:microsoft.com/office/officeart/2005/8/layout/chevron1"/>
    <dgm:cxn modelId="{1DEAFC05-8580-492B-A97E-6B55DD016CE1}" type="presParOf" srcId="{C9DC8D7F-6E35-48BC-9ADC-0AB1D58B5B94}" destId="{66906A19-3308-439A-8312-A478E42A3773}" srcOrd="1" destOrd="0" presId="urn:microsoft.com/office/officeart/2005/8/layout/chevron1"/>
    <dgm:cxn modelId="{F3935429-07CC-4147-9BDF-1C86F93E24E5}" type="presParOf" srcId="{C9DC8D7F-6E35-48BC-9ADC-0AB1D58B5B94}" destId="{ED047E95-CA07-45F8-B1D2-EB2E44BB9E1C}" srcOrd="2" destOrd="0" presId="urn:microsoft.com/office/officeart/2005/8/layout/chevron1"/>
    <dgm:cxn modelId="{CA0878B0-0022-4B82-B660-0303639FD9EF}" type="presParOf" srcId="{C9DC8D7F-6E35-48BC-9ADC-0AB1D58B5B94}" destId="{2FBCACB6-6C02-4A2D-B164-335F4B52080E}" srcOrd="3" destOrd="0" presId="urn:microsoft.com/office/officeart/2005/8/layout/chevron1"/>
    <dgm:cxn modelId="{54D88828-3891-4439-A535-DA95A0377183}" type="presParOf" srcId="{C9DC8D7F-6E35-48BC-9ADC-0AB1D58B5B94}" destId="{89FBDF15-C243-4B50-AE08-93678740F889}" srcOrd="4" destOrd="0" presId="urn:microsoft.com/office/officeart/2005/8/layout/chevron1"/>
    <dgm:cxn modelId="{A591F1A0-FEF0-4E74-B1BE-1C1508085B04}" type="presParOf" srcId="{C9DC8D7F-6E35-48BC-9ADC-0AB1D58B5B94}" destId="{FDD02967-6E90-4122-9174-B7501C27237C}" srcOrd="5" destOrd="0" presId="urn:microsoft.com/office/officeart/2005/8/layout/chevron1"/>
    <dgm:cxn modelId="{EA96B3EE-E6AD-4E8A-A4E2-36ED8A83A247}" type="presParOf" srcId="{C9DC8D7F-6E35-48BC-9ADC-0AB1D58B5B94}" destId="{EA8A6A7F-429E-430B-90E7-1D65CAF998E8}" srcOrd="6" destOrd="0" presId="urn:microsoft.com/office/officeart/2005/8/layout/chevron1"/>
    <dgm:cxn modelId="{D61D0675-2108-406F-8C36-12C65C8E6F0F}" type="presParOf" srcId="{C9DC8D7F-6E35-48BC-9ADC-0AB1D58B5B94}" destId="{A1A523E9-8E49-4984-BC25-BD0DB3152DCD}" srcOrd="7" destOrd="0" presId="urn:microsoft.com/office/officeart/2005/8/layout/chevron1"/>
    <dgm:cxn modelId="{AA344CE6-49C1-4F84-8C2A-558F8E0EE702}" type="presParOf" srcId="{C9DC8D7F-6E35-48BC-9ADC-0AB1D58B5B94}" destId="{18328266-3AB8-4638-9E3C-0128ACE908FC}" srcOrd="8" destOrd="0" presId="urn:microsoft.com/office/officeart/2005/8/layout/chevron1"/>
    <dgm:cxn modelId="{90C1B2F0-7C85-4AD6-8BD8-64DC291EE284}" type="presParOf" srcId="{C9DC8D7F-6E35-48BC-9ADC-0AB1D58B5B94}" destId="{2C5992CA-1E93-4EB8-A648-F3C4DEF5B00F}" srcOrd="9" destOrd="0" presId="urn:microsoft.com/office/officeart/2005/8/layout/chevron1"/>
    <dgm:cxn modelId="{F5A30690-0C6E-4024-9D35-0D81CA470705}" type="presParOf" srcId="{C9DC8D7F-6E35-48BC-9ADC-0AB1D58B5B94}" destId="{118BA2F9-35C5-4361-BAE9-280899126CF9}" srcOrd="10" destOrd="0" presId="urn:microsoft.com/office/officeart/2005/8/layout/chevron1"/>
    <dgm:cxn modelId="{5E1527D5-7375-47B3-9868-1C0BE12977F0}" type="presParOf" srcId="{C9DC8D7F-6E35-48BC-9ADC-0AB1D58B5B94}" destId="{F30B2CE2-0C0C-4014-9536-2D274D49B89E}" srcOrd="11" destOrd="0" presId="urn:microsoft.com/office/officeart/2005/8/layout/chevron1"/>
    <dgm:cxn modelId="{B1CB7B6E-C20A-4A9E-A958-2F710D71DCE3}" type="presParOf" srcId="{C9DC8D7F-6E35-48BC-9ADC-0AB1D58B5B94}" destId="{FB649BCC-CEA2-4D9B-B155-58A4BBFAE51C}" srcOrd="12" destOrd="0" presId="urn:microsoft.com/office/officeart/2005/8/layout/chevron1"/>
    <dgm:cxn modelId="{B510BA75-D6F5-42F5-84AC-6B1073DE85D1}" type="presParOf" srcId="{C9DC8D7F-6E35-48BC-9ADC-0AB1D58B5B94}" destId="{191F56A3-EE2C-4DD5-8B14-82ED4CF93647}" srcOrd="13" destOrd="0" presId="urn:microsoft.com/office/officeart/2005/8/layout/chevron1"/>
    <dgm:cxn modelId="{A31A3858-4817-40C1-B3AB-B85E399789A6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III – Projet </a:t>
          </a:r>
          <a:r>
            <a:rPr lang="fr-FR" dirty="0" err="1" smtClean="0">
              <a:solidFill>
                <a:schemeClr val="bg1"/>
              </a:solidFill>
            </a:rPr>
            <a:t>ProxiBanque</a:t>
          </a:r>
          <a:endParaRPr lang="fr-FR" dirty="0">
            <a:solidFill>
              <a:schemeClr val="bg1"/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Méthode de travail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A6DF5FB0-1152-4C71-9D8A-6BE4EE72DC0B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F740A72-7229-4587-B7B5-22D9D7CBC462}" type="parTrans" cxnId="{6807DE24-0F39-4BCE-9257-7D8ED95F3622}">
      <dgm:prSet/>
      <dgm:spPr/>
      <dgm:t>
        <a:bodyPr/>
        <a:lstStyle/>
        <a:p>
          <a:endParaRPr lang="fr-FR"/>
        </a:p>
      </dgm:t>
    </dgm:pt>
    <dgm:pt modelId="{EC6C2FA2-35A4-4693-8608-6456AB14BD67}" type="sibTrans" cxnId="{6807DE24-0F39-4BCE-9257-7D8ED95F3622}">
      <dgm:prSet/>
      <dgm:spPr/>
      <dgm:t>
        <a:bodyPr/>
        <a:lstStyle/>
        <a:p>
          <a:endParaRPr lang="fr-FR"/>
        </a:p>
      </dgm:t>
    </dgm:pt>
    <dgm:pt modelId="{EB72CE36-8331-4352-B76F-2C74DC83672C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F4896F17-937F-40B3-A123-B92A9DBA5797}" type="parTrans" cxnId="{CFD52C81-B944-4F69-8091-0DB76DCEAF31}">
      <dgm:prSet/>
      <dgm:spPr/>
      <dgm:t>
        <a:bodyPr/>
        <a:lstStyle/>
        <a:p>
          <a:endParaRPr lang="fr-FR"/>
        </a:p>
      </dgm:t>
    </dgm:pt>
    <dgm:pt modelId="{F4FEED8B-21DE-4EB7-A134-505AC16B9072}" type="sibTrans" cxnId="{CFD52C81-B944-4F69-8091-0DB76DCEAF31}">
      <dgm:prSet/>
      <dgm:spPr/>
      <dgm:t>
        <a:bodyPr/>
        <a:lstStyle/>
        <a:p>
          <a:endParaRPr lang="fr-FR"/>
        </a:p>
      </dgm:t>
    </dgm:pt>
    <dgm:pt modelId="{5284AC3E-CE85-4FB2-870E-272B07F1F4C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A5CD04CE-4BF1-42FC-8A1A-2E4C8B862A69}" type="parTrans" cxnId="{BF829BC0-ACA4-4574-B391-E68D74779A90}">
      <dgm:prSet/>
      <dgm:spPr/>
      <dgm:t>
        <a:bodyPr/>
        <a:lstStyle/>
        <a:p>
          <a:endParaRPr lang="fr-FR"/>
        </a:p>
      </dgm:t>
    </dgm:pt>
    <dgm:pt modelId="{22BA3161-ADED-4160-8D2A-6C645CCE8932}" type="sibTrans" cxnId="{BF829BC0-ACA4-4574-B391-E68D74779A90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411120ED-C32F-4DB4-9F85-060DCB089A7A}" type="pres">
      <dgm:prSet presAssocID="{A6DF5FB0-1152-4C71-9D8A-6BE4EE72DC0B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6087979-9F58-48D1-A304-9EA32398A773}" type="pres">
      <dgm:prSet presAssocID="{EC6C2FA2-35A4-4693-8608-6456AB14BD67}" presName="parTxOnlySpace" presStyleCnt="0"/>
      <dgm:spPr/>
    </dgm:pt>
    <dgm:pt modelId="{C6B8CD9F-7596-45F5-A43D-129A4D908CB9}" type="pres">
      <dgm:prSet presAssocID="{EB72CE36-8331-4352-B76F-2C74DC8367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C6E33AA-94A5-440B-9963-1321B0687CAD}" type="pres">
      <dgm:prSet presAssocID="{F4FEED8B-21DE-4EB7-A134-505AC16B9072}" presName="parTxOnlySpace" presStyleCnt="0"/>
      <dgm:spPr/>
    </dgm:pt>
    <dgm:pt modelId="{0C01681E-91B3-42D8-83C3-A031D82F49D4}" type="pres">
      <dgm:prSet presAssocID="{5284AC3E-CE85-4FB2-870E-272B07F1F4C9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4E316FE3-891F-450C-BBEE-A3BFC975AEE0}" type="presOf" srcId="{5284AC3E-CE85-4FB2-870E-272B07F1F4C9}" destId="{0C01681E-91B3-42D8-83C3-A031D82F49D4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7CE9BE93-8D5D-4D76-AB74-5580328A89C6}" type="presOf" srcId="{D01875E2-DFFD-44FC-B837-BEAC04CE05E9}" destId="{89FBDF15-C243-4B50-AE08-93678740F889}" srcOrd="0" destOrd="0" presId="urn:microsoft.com/office/officeart/2005/8/layout/chevron1"/>
    <dgm:cxn modelId="{CFD52C81-B944-4F69-8091-0DB76DCEAF31}" srcId="{67013EC6-1097-459B-B140-E831F539D52A}" destId="{EB72CE36-8331-4352-B76F-2C74DC83672C}" srcOrd="6" destOrd="0" parTransId="{F4896F17-937F-40B3-A123-B92A9DBA5797}" sibTransId="{F4FEED8B-21DE-4EB7-A134-505AC16B9072}"/>
    <dgm:cxn modelId="{4960C990-2A6B-4749-ACC3-3C36259A2974}" type="presOf" srcId="{A6DF5FB0-1152-4C71-9D8A-6BE4EE72DC0B}" destId="{411120ED-C32F-4DB4-9F85-060DCB089A7A}" srcOrd="0" destOrd="0" presId="urn:microsoft.com/office/officeart/2005/8/layout/chevron1"/>
    <dgm:cxn modelId="{2652F3DC-BD68-4C23-B388-76252B75CD42}" type="presOf" srcId="{63C38B30-742A-447D-AEDC-DB0823FECDDC}" destId="{18328266-3AB8-4638-9E3C-0128ACE908F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1C220520-8534-4D3A-B778-D211B0403D9B}" type="presOf" srcId="{67013EC6-1097-459B-B140-E831F539D52A}" destId="{C9DC8D7F-6E35-48BC-9ADC-0AB1D58B5B94}" srcOrd="0" destOrd="0" presId="urn:microsoft.com/office/officeart/2005/8/layout/chevron1"/>
    <dgm:cxn modelId="{4C3EB362-90B4-4881-BE8B-73462DE5B023}" type="presOf" srcId="{26692324-74A4-484F-B89D-04138F6B2639}" destId="{7A621747-5729-4206-8BB1-74E6BDF3AA42}" srcOrd="0" destOrd="0" presId="urn:microsoft.com/office/officeart/2005/8/layout/chevron1"/>
    <dgm:cxn modelId="{1B76C1C6-A51A-44AD-9DD5-CFCDB9963763}" type="presOf" srcId="{EB72CE36-8331-4352-B76F-2C74DC83672C}" destId="{C6B8CD9F-7596-45F5-A43D-129A4D908CB9}" srcOrd="0" destOrd="0" presId="urn:microsoft.com/office/officeart/2005/8/layout/chevron1"/>
    <dgm:cxn modelId="{0C9259E8-7067-42AD-A97F-1CBF71E86A7A}" type="presOf" srcId="{D41414F5-2AD6-49F6-A8E9-8A5320094721}" destId="{ED047E95-CA07-45F8-B1D2-EB2E44BB9E1C}" srcOrd="0" destOrd="0" presId="urn:microsoft.com/office/officeart/2005/8/layout/chevron1"/>
    <dgm:cxn modelId="{BF829BC0-ACA4-4574-B391-E68D74779A90}" srcId="{67013EC6-1097-459B-B140-E831F539D52A}" destId="{5284AC3E-CE85-4FB2-870E-272B07F1F4C9}" srcOrd="7" destOrd="0" parTransId="{A5CD04CE-4BF1-42FC-8A1A-2E4C8B862A69}" sibTransId="{22BA3161-ADED-4160-8D2A-6C645CCE8932}"/>
    <dgm:cxn modelId="{6807DE24-0F39-4BCE-9257-7D8ED95F3622}" srcId="{67013EC6-1097-459B-B140-E831F539D52A}" destId="{A6DF5FB0-1152-4C71-9D8A-6BE4EE72DC0B}" srcOrd="5" destOrd="0" parTransId="{AF740A72-7229-4587-B7B5-22D9D7CBC462}" sibTransId="{EC6C2FA2-35A4-4693-8608-6456AB14BD67}"/>
    <dgm:cxn modelId="{3FAFC6C5-1A3A-47FF-B5DE-326E25FE0334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FAA5A65-4D5B-483E-BCFB-0DE6BE0ADB19}" type="presParOf" srcId="{C9DC8D7F-6E35-48BC-9ADC-0AB1D58B5B94}" destId="{7A621747-5729-4206-8BB1-74E6BDF3AA42}" srcOrd="0" destOrd="0" presId="urn:microsoft.com/office/officeart/2005/8/layout/chevron1"/>
    <dgm:cxn modelId="{5CB4EA81-066B-4176-A0E4-F1D2B79055B4}" type="presParOf" srcId="{C9DC8D7F-6E35-48BC-9ADC-0AB1D58B5B94}" destId="{66906A19-3308-439A-8312-A478E42A3773}" srcOrd="1" destOrd="0" presId="urn:microsoft.com/office/officeart/2005/8/layout/chevron1"/>
    <dgm:cxn modelId="{D0B30C1F-269F-41AD-8FB9-2ABB7899F0AD}" type="presParOf" srcId="{C9DC8D7F-6E35-48BC-9ADC-0AB1D58B5B94}" destId="{ED047E95-CA07-45F8-B1D2-EB2E44BB9E1C}" srcOrd="2" destOrd="0" presId="urn:microsoft.com/office/officeart/2005/8/layout/chevron1"/>
    <dgm:cxn modelId="{655A9E6D-07C7-4A62-A622-6182086761E0}" type="presParOf" srcId="{C9DC8D7F-6E35-48BC-9ADC-0AB1D58B5B94}" destId="{2FBCACB6-6C02-4A2D-B164-335F4B52080E}" srcOrd="3" destOrd="0" presId="urn:microsoft.com/office/officeart/2005/8/layout/chevron1"/>
    <dgm:cxn modelId="{F94E98D5-0FBF-4341-8EDF-2D626EE87C88}" type="presParOf" srcId="{C9DC8D7F-6E35-48BC-9ADC-0AB1D58B5B94}" destId="{89FBDF15-C243-4B50-AE08-93678740F889}" srcOrd="4" destOrd="0" presId="urn:microsoft.com/office/officeart/2005/8/layout/chevron1"/>
    <dgm:cxn modelId="{900D97CE-5C59-4268-B30F-82E7452D444F}" type="presParOf" srcId="{C9DC8D7F-6E35-48BC-9ADC-0AB1D58B5B94}" destId="{FDD02967-6E90-4122-9174-B7501C27237C}" srcOrd="5" destOrd="0" presId="urn:microsoft.com/office/officeart/2005/8/layout/chevron1"/>
    <dgm:cxn modelId="{F35ABC5E-660C-49A3-BD84-8690CC710E3C}" type="presParOf" srcId="{C9DC8D7F-6E35-48BC-9ADC-0AB1D58B5B94}" destId="{EA8A6A7F-429E-430B-90E7-1D65CAF998E8}" srcOrd="6" destOrd="0" presId="urn:microsoft.com/office/officeart/2005/8/layout/chevron1"/>
    <dgm:cxn modelId="{FB782666-6FAB-4EFE-8337-0CA1326CC55A}" type="presParOf" srcId="{C9DC8D7F-6E35-48BC-9ADC-0AB1D58B5B94}" destId="{A1A523E9-8E49-4984-BC25-BD0DB3152DCD}" srcOrd="7" destOrd="0" presId="urn:microsoft.com/office/officeart/2005/8/layout/chevron1"/>
    <dgm:cxn modelId="{52419AF1-6E2E-42D8-9E1F-3A90451A5BDD}" type="presParOf" srcId="{C9DC8D7F-6E35-48BC-9ADC-0AB1D58B5B94}" destId="{18328266-3AB8-4638-9E3C-0128ACE908FC}" srcOrd="8" destOrd="0" presId="urn:microsoft.com/office/officeart/2005/8/layout/chevron1"/>
    <dgm:cxn modelId="{954DFD77-762A-46D0-80CE-896ADD2F2678}" type="presParOf" srcId="{C9DC8D7F-6E35-48BC-9ADC-0AB1D58B5B94}" destId="{2C5992CA-1E93-4EB8-A648-F3C4DEF5B00F}" srcOrd="9" destOrd="0" presId="urn:microsoft.com/office/officeart/2005/8/layout/chevron1"/>
    <dgm:cxn modelId="{114BA4D3-3DB7-4CD6-9B38-D09D52A7EED9}" type="presParOf" srcId="{C9DC8D7F-6E35-48BC-9ADC-0AB1D58B5B94}" destId="{411120ED-C32F-4DB4-9F85-060DCB089A7A}" srcOrd="10" destOrd="0" presId="urn:microsoft.com/office/officeart/2005/8/layout/chevron1"/>
    <dgm:cxn modelId="{57F77A38-0D84-4B9B-B430-DFF8E51B0FDD}" type="presParOf" srcId="{C9DC8D7F-6E35-48BC-9ADC-0AB1D58B5B94}" destId="{F6087979-9F58-48D1-A304-9EA32398A773}" srcOrd="11" destOrd="0" presId="urn:microsoft.com/office/officeart/2005/8/layout/chevron1"/>
    <dgm:cxn modelId="{5AE30675-EE89-4A5D-8D5D-D5CE29B4A5A1}" type="presParOf" srcId="{C9DC8D7F-6E35-48BC-9ADC-0AB1D58B5B94}" destId="{C6B8CD9F-7596-45F5-A43D-129A4D908CB9}" srcOrd="12" destOrd="0" presId="urn:microsoft.com/office/officeart/2005/8/layout/chevron1"/>
    <dgm:cxn modelId="{A50BD561-7D48-48EE-AC5E-A6FB91B63BC1}" type="presParOf" srcId="{C9DC8D7F-6E35-48BC-9ADC-0AB1D58B5B94}" destId="{EC6E33AA-94A5-440B-9963-1321B0687CAD}" srcOrd="13" destOrd="0" presId="urn:microsoft.com/office/officeart/2005/8/layout/chevron1"/>
    <dgm:cxn modelId="{B5625484-7E05-4A40-A7EF-33549A048687}" type="presParOf" srcId="{C9DC8D7F-6E35-48BC-9ADC-0AB1D58B5B94}" destId="{0C01681E-91B3-42D8-83C3-A031D82F49D4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3CF32CF9-F840-4A5B-B8D1-7A242439D79E}" type="presOf" srcId="{67013EC6-1097-459B-B140-E831F539D52A}" destId="{C9DC8D7F-6E35-48BC-9ADC-0AB1D58B5B94}" srcOrd="0" destOrd="0" presId="urn:microsoft.com/office/officeart/2005/8/layout/chevron1"/>
    <dgm:cxn modelId="{75BDD4E3-D1FE-482C-B4BA-9E055D53E4A4}" type="presOf" srcId="{26692324-74A4-484F-B89D-04138F6B2639}" destId="{7A621747-5729-4206-8BB1-74E6BDF3AA42}" srcOrd="0" destOrd="0" presId="urn:microsoft.com/office/officeart/2005/8/layout/chevron1"/>
    <dgm:cxn modelId="{D91165A2-8AFD-4C93-A40D-77F7CD286BEF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CD71C5B6-A8D4-49D5-AF84-6ECB32F11FDD}" type="presOf" srcId="{F9DD8445-C12F-4A95-85D5-0303EA99913A}" destId="{FB649BCC-CEA2-4D9B-B155-58A4BBFAE51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84A2F7EE-2236-4303-B49B-252613A20F90}" type="presOf" srcId="{7767D246-AC99-4BB9-BC54-E43E7EA795F6}" destId="{36FD7776-A119-4A0D-B4CE-F897F0E928B8}" srcOrd="0" destOrd="0" presId="urn:microsoft.com/office/officeart/2005/8/layout/chevron1"/>
    <dgm:cxn modelId="{452BB7AA-64D0-42C7-BA14-BE8E08C30279}" type="presOf" srcId="{63C38B30-742A-447D-AEDC-DB0823FECDDC}" destId="{18328266-3AB8-4638-9E3C-0128ACE908FC}" srcOrd="0" destOrd="0" presId="urn:microsoft.com/office/officeart/2005/8/layout/chevron1"/>
    <dgm:cxn modelId="{E74774F0-AB81-46BD-B423-FCA4F1C6234E}" type="presOf" srcId="{69B6576F-ACC5-427E-ABA8-6D7C32AC4DB6}" destId="{EA8A6A7F-429E-430B-90E7-1D65CAF998E8}" srcOrd="0" destOrd="0" presId="urn:microsoft.com/office/officeart/2005/8/layout/chevron1"/>
    <dgm:cxn modelId="{4596D71F-E50A-44D8-855F-2E7CB0D215A3}" type="presOf" srcId="{B3FBE3AE-86FB-4B03-AC03-C0291F72C582}" destId="{118BA2F9-35C5-4361-BAE9-280899126CF9}" srcOrd="0" destOrd="0" presId="urn:microsoft.com/office/officeart/2005/8/layout/chevron1"/>
    <dgm:cxn modelId="{8165BFBB-78B9-48CF-BEBD-452AA0B0F465}" type="presOf" srcId="{D41414F5-2AD6-49F6-A8E9-8A5320094721}" destId="{ED047E95-CA07-45F8-B1D2-EB2E44BB9E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C0311338-E8C1-47A5-A1A3-B8792C031B2E}" type="presParOf" srcId="{C9DC8D7F-6E35-48BC-9ADC-0AB1D58B5B94}" destId="{7A621747-5729-4206-8BB1-74E6BDF3AA42}" srcOrd="0" destOrd="0" presId="urn:microsoft.com/office/officeart/2005/8/layout/chevron1"/>
    <dgm:cxn modelId="{B95F8618-6A04-4E94-BE5D-8A6D4CA8BD32}" type="presParOf" srcId="{C9DC8D7F-6E35-48BC-9ADC-0AB1D58B5B94}" destId="{66906A19-3308-439A-8312-A478E42A3773}" srcOrd="1" destOrd="0" presId="urn:microsoft.com/office/officeart/2005/8/layout/chevron1"/>
    <dgm:cxn modelId="{5F9CABF6-DBAB-420A-AC6C-D4AD11700837}" type="presParOf" srcId="{C9DC8D7F-6E35-48BC-9ADC-0AB1D58B5B94}" destId="{ED047E95-CA07-45F8-B1D2-EB2E44BB9E1C}" srcOrd="2" destOrd="0" presId="urn:microsoft.com/office/officeart/2005/8/layout/chevron1"/>
    <dgm:cxn modelId="{AC7A5823-B62A-4140-A7F2-C206706E8EAB}" type="presParOf" srcId="{C9DC8D7F-6E35-48BC-9ADC-0AB1D58B5B94}" destId="{2FBCACB6-6C02-4A2D-B164-335F4B52080E}" srcOrd="3" destOrd="0" presId="urn:microsoft.com/office/officeart/2005/8/layout/chevron1"/>
    <dgm:cxn modelId="{93A2C23B-2409-479E-8F53-DEC7C285E52D}" type="presParOf" srcId="{C9DC8D7F-6E35-48BC-9ADC-0AB1D58B5B94}" destId="{89FBDF15-C243-4B50-AE08-93678740F889}" srcOrd="4" destOrd="0" presId="urn:microsoft.com/office/officeart/2005/8/layout/chevron1"/>
    <dgm:cxn modelId="{6D01ADB8-FABD-4E9B-A2A1-6761638914B9}" type="presParOf" srcId="{C9DC8D7F-6E35-48BC-9ADC-0AB1D58B5B94}" destId="{FDD02967-6E90-4122-9174-B7501C27237C}" srcOrd="5" destOrd="0" presId="urn:microsoft.com/office/officeart/2005/8/layout/chevron1"/>
    <dgm:cxn modelId="{57D17301-9BF0-45DA-86E9-6E0C38A3B099}" type="presParOf" srcId="{C9DC8D7F-6E35-48BC-9ADC-0AB1D58B5B94}" destId="{EA8A6A7F-429E-430B-90E7-1D65CAF998E8}" srcOrd="6" destOrd="0" presId="urn:microsoft.com/office/officeart/2005/8/layout/chevron1"/>
    <dgm:cxn modelId="{E8CF42FD-72FF-4DB5-B961-B667B3EBBD72}" type="presParOf" srcId="{C9DC8D7F-6E35-48BC-9ADC-0AB1D58B5B94}" destId="{A1A523E9-8E49-4984-BC25-BD0DB3152DCD}" srcOrd="7" destOrd="0" presId="urn:microsoft.com/office/officeart/2005/8/layout/chevron1"/>
    <dgm:cxn modelId="{5E896316-FE07-4618-8047-F63DF02D5E7B}" type="presParOf" srcId="{C9DC8D7F-6E35-48BC-9ADC-0AB1D58B5B94}" destId="{18328266-3AB8-4638-9E3C-0128ACE908FC}" srcOrd="8" destOrd="0" presId="urn:microsoft.com/office/officeart/2005/8/layout/chevron1"/>
    <dgm:cxn modelId="{D7367412-D0FC-48D5-8142-ACBE5E84BF76}" type="presParOf" srcId="{C9DC8D7F-6E35-48BC-9ADC-0AB1D58B5B94}" destId="{2C5992CA-1E93-4EB8-A648-F3C4DEF5B00F}" srcOrd="9" destOrd="0" presId="urn:microsoft.com/office/officeart/2005/8/layout/chevron1"/>
    <dgm:cxn modelId="{81DDE8A9-CA62-4920-B61A-A4C9B5602798}" type="presParOf" srcId="{C9DC8D7F-6E35-48BC-9ADC-0AB1D58B5B94}" destId="{118BA2F9-35C5-4361-BAE9-280899126CF9}" srcOrd="10" destOrd="0" presId="urn:microsoft.com/office/officeart/2005/8/layout/chevron1"/>
    <dgm:cxn modelId="{2E411785-D318-4DC8-8014-8856FB7171E7}" type="presParOf" srcId="{C9DC8D7F-6E35-48BC-9ADC-0AB1D58B5B94}" destId="{F30B2CE2-0C0C-4014-9536-2D274D49B89E}" srcOrd="11" destOrd="0" presId="urn:microsoft.com/office/officeart/2005/8/layout/chevron1"/>
    <dgm:cxn modelId="{7BBDB67E-ECC4-423A-B18A-CDB4BB4F7FEA}" type="presParOf" srcId="{C9DC8D7F-6E35-48BC-9ADC-0AB1D58B5B94}" destId="{FB649BCC-CEA2-4D9B-B155-58A4BBFAE51C}" srcOrd="12" destOrd="0" presId="urn:microsoft.com/office/officeart/2005/8/layout/chevron1"/>
    <dgm:cxn modelId="{A90359F3-DBA4-4B04-850E-878EC3CD0D73}" type="presParOf" srcId="{C9DC8D7F-6E35-48BC-9ADC-0AB1D58B5B94}" destId="{191F56A3-EE2C-4DD5-8B14-82ED4CF93647}" srcOrd="13" destOrd="0" presId="urn:microsoft.com/office/officeart/2005/8/layout/chevron1"/>
    <dgm:cxn modelId="{850886A0-D01E-454F-A47F-5554075A3E0D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C48850C7-E929-422B-BF05-4D8C8295A13B}" type="presOf" srcId="{F9DD8445-C12F-4A95-85D5-0303EA99913A}" destId="{FB649BCC-CEA2-4D9B-B155-58A4BBFAE5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137222D1-9C50-4D33-8EDB-432926C42A18}" type="presOf" srcId="{26692324-74A4-484F-B89D-04138F6B2639}" destId="{7A621747-5729-4206-8BB1-74E6BDF3AA42}" srcOrd="0" destOrd="0" presId="urn:microsoft.com/office/officeart/2005/8/layout/chevron1"/>
    <dgm:cxn modelId="{7E6942DC-DF81-4381-9843-28E4C52544A4}" type="presOf" srcId="{7767D246-AC99-4BB9-BC54-E43E7EA795F6}" destId="{36FD7776-A119-4A0D-B4CE-F897F0E928B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C060099B-F2D5-4537-99F9-18BC01217DCB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3910513A-2169-43BB-81D4-698B1CA74A42}" type="presOf" srcId="{63C38B30-742A-447D-AEDC-DB0823FECDDC}" destId="{18328266-3AB8-4638-9E3C-0128ACE908F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81CFECE3-8397-47AF-901C-F2FF42051331}" type="presOf" srcId="{D01875E2-DFFD-44FC-B837-BEAC04CE05E9}" destId="{89FBDF15-C243-4B50-AE08-93678740F889}" srcOrd="0" destOrd="0" presId="urn:microsoft.com/office/officeart/2005/8/layout/chevron1"/>
    <dgm:cxn modelId="{4DDEEC61-64CF-4ADF-B3DF-23847FAA39A9}" type="presOf" srcId="{D41414F5-2AD6-49F6-A8E9-8A5320094721}" destId="{ED047E95-CA07-45F8-B1D2-EB2E44BB9E1C}" srcOrd="0" destOrd="0" presId="urn:microsoft.com/office/officeart/2005/8/layout/chevron1"/>
    <dgm:cxn modelId="{6FF4D197-ED5D-487E-987A-9A53F6F36244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3CD54368-70FF-4FDA-A0A8-C42BED83E46D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4F20DD2-5BE7-422E-B52B-42BCE886951E}" type="presParOf" srcId="{C9DC8D7F-6E35-48BC-9ADC-0AB1D58B5B94}" destId="{7A621747-5729-4206-8BB1-74E6BDF3AA42}" srcOrd="0" destOrd="0" presId="urn:microsoft.com/office/officeart/2005/8/layout/chevron1"/>
    <dgm:cxn modelId="{00AD367E-BD7F-4DAC-80B1-5A1556FE3135}" type="presParOf" srcId="{C9DC8D7F-6E35-48BC-9ADC-0AB1D58B5B94}" destId="{66906A19-3308-439A-8312-A478E42A3773}" srcOrd="1" destOrd="0" presId="urn:microsoft.com/office/officeart/2005/8/layout/chevron1"/>
    <dgm:cxn modelId="{D34263EC-2E0B-4999-92EF-A7DCC2A7FE47}" type="presParOf" srcId="{C9DC8D7F-6E35-48BC-9ADC-0AB1D58B5B94}" destId="{ED047E95-CA07-45F8-B1D2-EB2E44BB9E1C}" srcOrd="2" destOrd="0" presId="urn:microsoft.com/office/officeart/2005/8/layout/chevron1"/>
    <dgm:cxn modelId="{584F3117-E696-4B25-A199-0AC6B44470E8}" type="presParOf" srcId="{C9DC8D7F-6E35-48BC-9ADC-0AB1D58B5B94}" destId="{2FBCACB6-6C02-4A2D-B164-335F4B52080E}" srcOrd="3" destOrd="0" presId="urn:microsoft.com/office/officeart/2005/8/layout/chevron1"/>
    <dgm:cxn modelId="{44F6D876-705A-4144-B840-036C51FA3FB9}" type="presParOf" srcId="{C9DC8D7F-6E35-48BC-9ADC-0AB1D58B5B94}" destId="{89FBDF15-C243-4B50-AE08-93678740F889}" srcOrd="4" destOrd="0" presId="urn:microsoft.com/office/officeart/2005/8/layout/chevron1"/>
    <dgm:cxn modelId="{0FE4875D-6126-422C-AB9A-1D9C837E5D89}" type="presParOf" srcId="{C9DC8D7F-6E35-48BC-9ADC-0AB1D58B5B94}" destId="{FDD02967-6E90-4122-9174-B7501C27237C}" srcOrd="5" destOrd="0" presId="urn:microsoft.com/office/officeart/2005/8/layout/chevron1"/>
    <dgm:cxn modelId="{AC73EF38-0E10-4000-A94E-39F253BBDDB7}" type="presParOf" srcId="{C9DC8D7F-6E35-48BC-9ADC-0AB1D58B5B94}" destId="{EA8A6A7F-429E-430B-90E7-1D65CAF998E8}" srcOrd="6" destOrd="0" presId="urn:microsoft.com/office/officeart/2005/8/layout/chevron1"/>
    <dgm:cxn modelId="{C6BAC0B6-65A3-4144-898D-FBFCFA1F2864}" type="presParOf" srcId="{C9DC8D7F-6E35-48BC-9ADC-0AB1D58B5B94}" destId="{A1A523E9-8E49-4984-BC25-BD0DB3152DCD}" srcOrd="7" destOrd="0" presId="urn:microsoft.com/office/officeart/2005/8/layout/chevron1"/>
    <dgm:cxn modelId="{A7A07C2F-7FEE-4605-8EE3-013938B5A02B}" type="presParOf" srcId="{C9DC8D7F-6E35-48BC-9ADC-0AB1D58B5B94}" destId="{18328266-3AB8-4638-9E3C-0128ACE908FC}" srcOrd="8" destOrd="0" presId="urn:microsoft.com/office/officeart/2005/8/layout/chevron1"/>
    <dgm:cxn modelId="{ED47742F-79C1-477F-8872-94D48689F28C}" type="presParOf" srcId="{C9DC8D7F-6E35-48BC-9ADC-0AB1D58B5B94}" destId="{2C5992CA-1E93-4EB8-A648-F3C4DEF5B00F}" srcOrd="9" destOrd="0" presId="urn:microsoft.com/office/officeart/2005/8/layout/chevron1"/>
    <dgm:cxn modelId="{38843026-7F93-4EC5-9CF7-328AEA4DC3CB}" type="presParOf" srcId="{C9DC8D7F-6E35-48BC-9ADC-0AB1D58B5B94}" destId="{118BA2F9-35C5-4361-BAE9-280899126CF9}" srcOrd="10" destOrd="0" presId="urn:microsoft.com/office/officeart/2005/8/layout/chevron1"/>
    <dgm:cxn modelId="{8F8302F6-6ACA-45A7-BF9F-722D1B24100D}" type="presParOf" srcId="{C9DC8D7F-6E35-48BC-9ADC-0AB1D58B5B94}" destId="{F30B2CE2-0C0C-4014-9536-2D274D49B89E}" srcOrd="11" destOrd="0" presId="urn:microsoft.com/office/officeart/2005/8/layout/chevron1"/>
    <dgm:cxn modelId="{76E2C1AC-30B0-42C7-8FD0-A4CD93D75554}" type="presParOf" srcId="{C9DC8D7F-6E35-48BC-9ADC-0AB1D58B5B94}" destId="{FB649BCC-CEA2-4D9B-B155-58A4BBFAE51C}" srcOrd="12" destOrd="0" presId="urn:microsoft.com/office/officeart/2005/8/layout/chevron1"/>
    <dgm:cxn modelId="{820AB09C-41E7-4487-8D65-B818F42C6FA4}" type="presParOf" srcId="{C9DC8D7F-6E35-48BC-9ADC-0AB1D58B5B94}" destId="{191F56A3-EE2C-4DD5-8B14-82ED4CF93647}" srcOrd="13" destOrd="0" presId="urn:microsoft.com/office/officeart/2005/8/layout/chevron1"/>
    <dgm:cxn modelId="{0A3BAABE-7106-41B9-9FE6-4A1D9C2E819B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D5E05C8-3511-428D-BCB8-48F95657B9C5}" type="presOf" srcId="{63C38B30-742A-447D-AEDC-DB0823FECDDC}" destId="{18328266-3AB8-4638-9E3C-0128ACE908FC}" srcOrd="0" destOrd="0" presId="urn:microsoft.com/office/officeart/2005/8/layout/chevron1"/>
    <dgm:cxn modelId="{FE76A72E-73E8-4186-AD3D-A36BFFFCB452}" type="presOf" srcId="{F9DD8445-C12F-4A95-85D5-0303EA99913A}" destId="{FB649BCC-CEA2-4D9B-B155-58A4BBFAE5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CCAAF215-1F86-43F7-9CB9-ADF523757FA3}" type="presOf" srcId="{67013EC6-1097-459B-B140-E831F539D52A}" destId="{C9DC8D7F-6E35-48BC-9ADC-0AB1D58B5B94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4A2A3062-4FD1-4C2A-B56A-8289BB314533}" type="presOf" srcId="{69B6576F-ACC5-427E-ABA8-6D7C32AC4DB6}" destId="{EA8A6A7F-429E-430B-90E7-1D65CAF998E8}" srcOrd="0" destOrd="0" presId="urn:microsoft.com/office/officeart/2005/8/layout/chevron1"/>
    <dgm:cxn modelId="{34763FFF-3FFF-4260-8863-F1AE4FDA9E6A}" type="presOf" srcId="{7767D246-AC99-4BB9-BC54-E43E7EA795F6}" destId="{36FD7776-A119-4A0D-B4CE-F897F0E928B8}" srcOrd="0" destOrd="0" presId="urn:microsoft.com/office/officeart/2005/8/layout/chevron1"/>
    <dgm:cxn modelId="{3504A56B-7F52-4A57-AAFA-948AC5DADDD4}" type="presOf" srcId="{26692324-74A4-484F-B89D-04138F6B2639}" destId="{7A621747-5729-4206-8BB1-74E6BDF3AA42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7BE3E7AA-EBA1-417A-9837-5BB28BC769BC}" type="presOf" srcId="{D01875E2-DFFD-44FC-B837-BEAC04CE05E9}" destId="{89FBDF15-C243-4B50-AE08-93678740F88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559A412E-0D03-4696-B254-A44D2E522A08}" type="presOf" srcId="{D41414F5-2AD6-49F6-A8E9-8A5320094721}" destId="{ED047E95-CA07-45F8-B1D2-EB2E44BB9E1C}" srcOrd="0" destOrd="0" presId="urn:microsoft.com/office/officeart/2005/8/layout/chevron1"/>
    <dgm:cxn modelId="{700AE635-6C99-4F24-87E4-35E5549B0C2D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8713D30-D7D4-4931-BB1B-6AA707B1BEA3}" type="presParOf" srcId="{C9DC8D7F-6E35-48BC-9ADC-0AB1D58B5B94}" destId="{7A621747-5729-4206-8BB1-74E6BDF3AA42}" srcOrd="0" destOrd="0" presId="urn:microsoft.com/office/officeart/2005/8/layout/chevron1"/>
    <dgm:cxn modelId="{68EA8A32-FDEE-4166-A953-E45D7BA5AE83}" type="presParOf" srcId="{C9DC8D7F-6E35-48BC-9ADC-0AB1D58B5B94}" destId="{66906A19-3308-439A-8312-A478E42A3773}" srcOrd="1" destOrd="0" presId="urn:microsoft.com/office/officeart/2005/8/layout/chevron1"/>
    <dgm:cxn modelId="{473B566E-1E08-49CC-83FD-FCACC2F459DB}" type="presParOf" srcId="{C9DC8D7F-6E35-48BC-9ADC-0AB1D58B5B94}" destId="{ED047E95-CA07-45F8-B1D2-EB2E44BB9E1C}" srcOrd="2" destOrd="0" presId="urn:microsoft.com/office/officeart/2005/8/layout/chevron1"/>
    <dgm:cxn modelId="{96BC9DBE-943E-4FAE-B82A-0BB19B1C2D87}" type="presParOf" srcId="{C9DC8D7F-6E35-48BC-9ADC-0AB1D58B5B94}" destId="{2FBCACB6-6C02-4A2D-B164-335F4B52080E}" srcOrd="3" destOrd="0" presId="urn:microsoft.com/office/officeart/2005/8/layout/chevron1"/>
    <dgm:cxn modelId="{BD9AF3BA-3B46-485E-8142-1B2C9F446B8E}" type="presParOf" srcId="{C9DC8D7F-6E35-48BC-9ADC-0AB1D58B5B94}" destId="{89FBDF15-C243-4B50-AE08-93678740F889}" srcOrd="4" destOrd="0" presId="urn:microsoft.com/office/officeart/2005/8/layout/chevron1"/>
    <dgm:cxn modelId="{3A3F6488-E47D-43A0-A961-0C6705B97FEA}" type="presParOf" srcId="{C9DC8D7F-6E35-48BC-9ADC-0AB1D58B5B94}" destId="{FDD02967-6E90-4122-9174-B7501C27237C}" srcOrd="5" destOrd="0" presId="urn:microsoft.com/office/officeart/2005/8/layout/chevron1"/>
    <dgm:cxn modelId="{9CA5E15F-9B2C-45C3-8005-5408CD809A0E}" type="presParOf" srcId="{C9DC8D7F-6E35-48BC-9ADC-0AB1D58B5B94}" destId="{EA8A6A7F-429E-430B-90E7-1D65CAF998E8}" srcOrd="6" destOrd="0" presId="urn:microsoft.com/office/officeart/2005/8/layout/chevron1"/>
    <dgm:cxn modelId="{C1B39283-F2E7-463C-B586-B5A9AB6BF5D7}" type="presParOf" srcId="{C9DC8D7F-6E35-48BC-9ADC-0AB1D58B5B94}" destId="{A1A523E9-8E49-4984-BC25-BD0DB3152DCD}" srcOrd="7" destOrd="0" presId="urn:microsoft.com/office/officeart/2005/8/layout/chevron1"/>
    <dgm:cxn modelId="{020B2B65-8DD2-4585-935B-6DD8242C5BB3}" type="presParOf" srcId="{C9DC8D7F-6E35-48BC-9ADC-0AB1D58B5B94}" destId="{18328266-3AB8-4638-9E3C-0128ACE908FC}" srcOrd="8" destOrd="0" presId="urn:microsoft.com/office/officeart/2005/8/layout/chevron1"/>
    <dgm:cxn modelId="{BD0CD10F-D327-452A-9248-1D847BC1EFD2}" type="presParOf" srcId="{C9DC8D7F-6E35-48BC-9ADC-0AB1D58B5B94}" destId="{2C5992CA-1E93-4EB8-A648-F3C4DEF5B00F}" srcOrd="9" destOrd="0" presId="urn:microsoft.com/office/officeart/2005/8/layout/chevron1"/>
    <dgm:cxn modelId="{4A002D30-4961-4A42-BDD9-010EE5AB6C23}" type="presParOf" srcId="{C9DC8D7F-6E35-48BC-9ADC-0AB1D58B5B94}" destId="{118BA2F9-35C5-4361-BAE9-280899126CF9}" srcOrd="10" destOrd="0" presId="urn:microsoft.com/office/officeart/2005/8/layout/chevron1"/>
    <dgm:cxn modelId="{B7D0B3FE-0170-41A2-9B93-76DCA9DB455E}" type="presParOf" srcId="{C9DC8D7F-6E35-48BC-9ADC-0AB1D58B5B94}" destId="{F30B2CE2-0C0C-4014-9536-2D274D49B89E}" srcOrd="11" destOrd="0" presId="urn:microsoft.com/office/officeart/2005/8/layout/chevron1"/>
    <dgm:cxn modelId="{14EC1366-3074-45FF-99FD-2F3FE8894BED}" type="presParOf" srcId="{C9DC8D7F-6E35-48BC-9ADC-0AB1D58B5B94}" destId="{FB649BCC-CEA2-4D9B-B155-58A4BBFAE51C}" srcOrd="12" destOrd="0" presId="urn:microsoft.com/office/officeart/2005/8/layout/chevron1"/>
    <dgm:cxn modelId="{277F5FD5-0260-4A01-8FF5-13377AC5DB0C}" type="presParOf" srcId="{C9DC8D7F-6E35-48BC-9ADC-0AB1D58B5B94}" destId="{191F56A3-EE2C-4DD5-8B14-82ED4CF93647}" srcOrd="13" destOrd="0" presId="urn:microsoft.com/office/officeart/2005/8/layout/chevron1"/>
    <dgm:cxn modelId="{0F237368-9155-49C8-9E79-D0646192C57A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34E0319-4367-4E32-A805-AB9C675C1FEB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918862B8-D665-4A16-9919-CF4392100D45}" type="presOf" srcId="{7767D246-AC99-4BB9-BC54-E43E7EA795F6}" destId="{36FD7776-A119-4A0D-B4CE-F897F0E928B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F5444FBD-7EDE-4992-965C-96158C07367A}" type="presOf" srcId="{26692324-74A4-484F-B89D-04138F6B2639}" destId="{7A621747-5729-4206-8BB1-74E6BDF3AA42}" srcOrd="0" destOrd="0" presId="urn:microsoft.com/office/officeart/2005/8/layout/chevron1"/>
    <dgm:cxn modelId="{44FB9C2F-CBF3-463F-9675-CECDE0531F5C}" type="presOf" srcId="{B3FBE3AE-86FB-4B03-AC03-C0291F72C582}" destId="{118BA2F9-35C5-4361-BAE9-280899126CF9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D6EE0CCE-D461-408D-9E7F-C55E5B4A1EF9}" type="presOf" srcId="{67013EC6-1097-459B-B140-E831F539D52A}" destId="{C9DC8D7F-6E35-48BC-9ADC-0AB1D58B5B94}" srcOrd="0" destOrd="0" presId="urn:microsoft.com/office/officeart/2005/8/layout/chevron1"/>
    <dgm:cxn modelId="{FCF5B606-C478-44E9-8D59-60DF14F6517F}" type="presOf" srcId="{63C38B30-742A-447D-AEDC-DB0823FECDDC}" destId="{18328266-3AB8-4638-9E3C-0128ACE908FC}" srcOrd="0" destOrd="0" presId="urn:microsoft.com/office/officeart/2005/8/layout/chevron1"/>
    <dgm:cxn modelId="{E53C8C8A-9016-44CB-91F9-C85D47078083}" type="presOf" srcId="{69B6576F-ACC5-427E-ABA8-6D7C32AC4DB6}" destId="{EA8A6A7F-429E-430B-90E7-1D65CAF998E8}" srcOrd="0" destOrd="0" presId="urn:microsoft.com/office/officeart/2005/8/layout/chevron1"/>
    <dgm:cxn modelId="{1F1BFB4B-6676-4160-B012-6A76641A4D08}" type="presOf" srcId="{F9DD8445-C12F-4A95-85D5-0303EA99913A}" destId="{FB649BCC-CEA2-4D9B-B155-58A4BBFAE5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8E136A16-9153-48E9-81C4-1EC33140F04F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A22FD7F9-6F3F-4E44-84B8-BD2C2FDC5945}" type="presParOf" srcId="{C9DC8D7F-6E35-48BC-9ADC-0AB1D58B5B94}" destId="{7A621747-5729-4206-8BB1-74E6BDF3AA42}" srcOrd="0" destOrd="0" presId="urn:microsoft.com/office/officeart/2005/8/layout/chevron1"/>
    <dgm:cxn modelId="{D14AD56A-DE72-496F-97E6-C1AC56F2A8DF}" type="presParOf" srcId="{C9DC8D7F-6E35-48BC-9ADC-0AB1D58B5B94}" destId="{66906A19-3308-439A-8312-A478E42A3773}" srcOrd="1" destOrd="0" presId="urn:microsoft.com/office/officeart/2005/8/layout/chevron1"/>
    <dgm:cxn modelId="{FEA1694D-50EE-4A17-8034-7979E5B1ADFD}" type="presParOf" srcId="{C9DC8D7F-6E35-48BC-9ADC-0AB1D58B5B94}" destId="{ED047E95-CA07-45F8-B1D2-EB2E44BB9E1C}" srcOrd="2" destOrd="0" presId="urn:microsoft.com/office/officeart/2005/8/layout/chevron1"/>
    <dgm:cxn modelId="{40E92838-C2A0-48B2-8435-76805280E6E5}" type="presParOf" srcId="{C9DC8D7F-6E35-48BC-9ADC-0AB1D58B5B94}" destId="{2FBCACB6-6C02-4A2D-B164-335F4B52080E}" srcOrd="3" destOrd="0" presId="urn:microsoft.com/office/officeart/2005/8/layout/chevron1"/>
    <dgm:cxn modelId="{316C76B1-75EC-42F1-A9D0-5DB95113EC32}" type="presParOf" srcId="{C9DC8D7F-6E35-48BC-9ADC-0AB1D58B5B94}" destId="{89FBDF15-C243-4B50-AE08-93678740F889}" srcOrd="4" destOrd="0" presId="urn:microsoft.com/office/officeart/2005/8/layout/chevron1"/>
    <dgm:cxn modelId="{2E6B58E1-058F-41B7-A644-E7918257B910}" type="presParOf" srcId="{C9DC8D7F-6E35-48BC-9ADC-0AB1D58B5B94}" destId="{FDD02967-6E90-4122-9174-B7501C27237C}" srcOrd="5" destOrd="0" presId="urn:microsoft.com/office/officeart/2005/8/layout/chevron1"/>
    <dgm:cxn modelId="{F94BBBDF-982C-45AB-944C-657A8C0D8AE7}" type="presParOf" srcId="{C9DC8D7F-6E35-48BC-9ADC-0AB1D58B5B94}" destId="{EA8A6A7F-429E-430B-90E7-1D65CAF998E8}" srcOrd="6" destOrd="0" presId="urn:microsoft.com/office/officeart/2005/8/layout/chevron1"/>
    <dgm:cxn modelId="{A8F1A860-22A2-4D41-8DF7-78EE5CA33CE3}" type="presParOf" srcId="{C9DC8D7F-6E35-48BC-9ADC-0AB1D58B5B94}" destId="{A1A523E9-8E49-4984-BC25-BD0DB3152DCD}" srcOrd="7" destOrd="0" presId="urn:microsoft.com/office/officeart/2005/8/layout/chevron1"/>
    <dgm:cxn modelId="{346FAC70-2A7D-453D-B292-5369FD2D2715}" type="presParOf" srcId="{C9DC8D7F-6E35-48BC-9ADC-0AB1D58B5B94}" destId="{18328266-3AB8-4638-9E3C-0128ACE908FC}" srcOrd="8" destOrd="0" presId="urn:microsoft.com/office/officeart/2005/8/layout/chevron1"/>
    <dgm:cxn modelId="{AF27F397-D422-45E5-9141-15881460E22D}" type="presParOf" srcId="{C9DC8D7F-6E35-48BC-9ADC-0AB1D58B5B94}" destId="{2C5992CA-1E93-4EB8-A648-F3C4DEF5B00F}" srcOrd="9" destOrd="0" presId="urn:microsoft.com/office/officeart/2005/8/layout/chevron1"/>
    <dgm:cxn modelId="{4E90BDD0-0A59-437B-A296-81F544BC2468}" type="presParOf" srcId="{C9DC8D7F-6E35-48BC-9ADC-0AB1D58B5B94}" destId="{118BA2F9-35C5-4361-BAE9-280899126CF9}" srcOrd="10" destOrd="0" presId="urn:microsoft.com/office/officeart/2005/8/layout/chevron1"/>
    <dgm:cxn modelId="{BE48D24A-A68C-4EF5-8455-80139EE19D2A}" type="presParOf" srcId="{C9DC8D7F-6E35-48BC-9ADC-0AB1D58B5B94}" destId="{F30B2CE2-0C0C-4014-9536-2D274D49B89E}" srcOrd="11" destOrd="0" presId="urn:microsoft.com/office/officeart/2005/8/layout/chevron1"/>
    <dgm:cxn modelId="{C5E4EB03-B82C-44BB-9875-948E42C9604A}" type="presParOf" srcId="{C9DC8D7F-6E35-48BC-9ADC-0AB1D58B5B94}" destId="{FB649BCC-CEA2-4D9B-B155-58A4BBFAE51C}" srcOrd="12" destOrd="0" presId="urn:microsoft.com/office/officeart/2005/8/layout/chevron1"/>
    <dgm:cxn modelId="{C5611158-1AC6-4510-9A03-CD066C108819}" type="presParOf" srcId="{C9DC8D7F-6E35-48BC-9ADC-0AB1D58B5B94}" destId="{191F56A3-EE2C-4DD5-8B14-82ED4CF93647}" srcOrd="13" destOrd="0" presId="urn:microsoft.com/office/officeart/2005/8/layout/chevron1"/>
    <dgm:cxn modelId="{F491DA4A-9CA6-4C4F-B1A1-58C897443840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1CE49FC1-A7B9-41A2-95F6-6F8E4644E4B9}" type="presOf" srcId="{D01875E2-DFFD-44FC-B837-BEAC04CE05E9}" destId="{89FBDF15-C243-4B50-AE08-93678740F889}" srcOrd="0" destOrd="0" presId="urn:microsoft.com/office/officeart/2005/8/layout/chevron1"/>
    <dgm:cxn modelId="{002D51C9-E3B0-453A-9CC2-C7597FA6277C}" type="presOf" srcId="{7767D246-AC99-4BB9-BC54-E43E7EA795F6}" destId="{36FD7776-A119-4A0D-B4CE-F897F0E928B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3CBC15FD-BB2F-4E53-95EC-E8E80041CC53}" type="presOf" srcId="{67013EC6-1097-459B-B140-E831F539D52A}" destId="{C9DC8D7F-6E35-48BC-9ADC-0AB1D58B5B94}" srcOrd="0" destOrd="0" presId="urn:microsoft.com/office/officeart/2005/8/layout/chevron1"/>
    <dgm:cxn modelId="{79DF0C6F-81FE-45FC-A5D1-8A09B167073B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06220296-45BD-4C8A-93C9-353B57EA8350}" type="presOf" srcId="{F9DD8445-C12F-4A95-85D5-0303EA99913A}" destId="{FB649BCC-CEA2-4D9B-B155-58A4BBFAE51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1389275E-A0BF-4B5D-89D7-31CB9F91F40C}" type="presOf" srcId="{63C38B30-742A-447D-AEDC-DB0823FECDDC}" destId="{18328266-3AB8-4638-9E3C-0128ACE908FC}" srcOrd="0" destOrd="0" presId="urn:microsoft.com/office/officeart/2005/8/layout/chevron1"/>
    <dgm:cxn modelId="{4BAD5A9F-4DF5-43EE-B605-35AFED5D4332}" type="presOf" srcId="{26692324-74A4-484F-B89D-04138F6B2639}" destId="{7A621747-5729-4206-8BB1-74E6BDF3AA42}" srcOrd="0" destOrd="0" presId="urn:microsoft.com/office/officeart/2005/8/layout/chevron1"/>
    <dgm:cxn modelId="{73888774-FA65-4707-BDB9-4B4474D2235E}" type="presOf" srcId="{D41414F5-2AD6-49F6-A8E9-8A5320094721}" destId="{ED047E95-CA07-45F8-B1D2-EB2E44BB9E1C}" srcOrd="0" destOrd="0" presId="urn:microsoft.com/office/officeart/2005/8/layout/chevron1"/>
    <dgm:cxn modelId="{49E22256-5A6F-4070-B877-4723A64D3CA7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F90FB40B-F5B0-4E3D-989B-E996C80D5FA4}" type="presParOf" srcId="{C9DC8D7F-6E35-48BC-9ADC-0AB1D58B5B94}" destId="{7A621747-5729-4206-8BB1-74E6BDF3AA42}" srcOrd="0" destOrd="0" presId="urn:microsoft.com/office/officeart/2005/8/layout/chevron1"/>
    <dgm:cxn modelId="{E3533E94-A28A-472F-923B-EB668CA8FC5E}" type="presParOf" srcId="{C9DC8D7F-6E35-48BC-9ADC-0AB1D58B5B94}" destId="{66906A19-3308-439A-8312-A478E42A3773}" srcOrd="1" destOrd="0" presId="urn:microsoft.com/office/officeart/2005/8/layout/chevron1"/>
    <dgm:cxn modelId="{325B4BB8-DBEF-4982-88EF-262A459E8FD2}" type="presParOf" srcId="{C9DC8D7F-6E35-48BC-9ADC-0AB1D58B5B94}" destId="{ED047E95-CA07-45F8-B1D2-EB2E44BB9E1C}" srcOrd="2" destOrd="0" presId="urn:microsoft.com/office/officeart/2005/8/layout/chevron1"/>
    <dgm:cxn modelId="{C98D3116-3DA4-4C7E-9D03-1DA64682CBFF}" type="presParOf" srcId="{C9DC8D7F-6E35-48BC-9ADC-0AB1D58B5B94}" destId="{2FBCACB6-6C02-4A2D-B164-335F4B52080E}" srcOrd="3" destOrd="0" presId="urn:microsoft.com/office/officeart/2005/8/layout/chevron1"/>
    <dgm:cxn modelId="{A17A2D64-E1A5-41B1-994A-14855D20F37F}" type="presParOf" srcId="{C9DC8D7F-6E35-48BC-9ADC-0AB1D58B5B94}" destId="{89FBDF15-C243-4B50-AE08-93678740F889}" srcOrd="4" destOrd="0" presId="urn:microsoft.com/office/officeart/2005/8/layout/chevron1"/>
    <dgm:cxn modelId="{FFD04958-18FC-4AC3-8623-8850C9242A07}" type="presParOf" srcId="{C9DC8D7F-6E35-48BC-9ADC-0AB1D58B5B94}" destId="{FDD02967-6E90-4122-9174-B7501C27237C}" srcOrd="5" destOrd="0" presId="urn:microsoft.com/office/officeart/2005/8/layout/chevron1"/>
    <dgm:cxn modelId="{8E6B321C-5CFB-4EC2-96E1-3A67F13938E2}" type="presParOf" srcId="{C9DC8D7F-6E35-48BC-9ADC-0AB1D58B5B94}" destId="{EA8A6A7F-429E-430B-90E7-1D65CAF998E8}" srcOrd="6" destOrd="0" presId="urn:microsoft.com/office/officeart/2005/8/layout/chevron1"/>
    <dgm:cxn modelId="{F49B63BC-656A-4E47-A5D8-BD3B45B91539}" type="presParOf" srcId="{C9DC8D7F-6E35-48BC-9ADC-0AB1D58B5B94}" destId="{A1A523E9-8E49-4984-BC25-BD0DB3152DCD}" srcOrd="7" destOrd="0" presId="urn:microsoft.com/office/officeart/2005/8/layout/chevron1"/>
    <dgm:cxn modelId="{C71FF49D-C10F-4F9D-8CE0-1E80FCA4190C}" type="presParOf" srcId="{C9DC8D7F-6E35-48BC-9ADC-0AB1D58B5B94}" destId="{18328266-3AB8-4638-9E3C-0128ACE908FC}" srcOrd="8" destOrd="0" presId="urn:microsoft.com/office/officeart/2005/8/layout/chevron1"/>
    <dgm:cxn modelId="{AC20E897-9A28-4775-A632-F69ACD626EAE}" type="presParOf" srcId="{C9DC8D7F-6E35-48BC-9ADC-0AB1D58B5B94}" destId="{2C5992CA-1E93-4EB8-A648-F3C4DEF5B00F}" srcOrd="9" destOrd="0" presId="urn:microsoft.com/office/officeart/2005/8/layout/chevron1"/>
    <dgm:cxn modelId="{2E56E168-5A82-4768-BD2E-780B025BCAF2}" type="presParOf" srcId="{C9DC8D7F-6E35-48BC-9ADC-0AB1D58B5B94}" destId="{118BA2F9-35C5-4361-BAE9-280899126CF9}" srcOrd="10" destOrd="0" presId="urn:microsoft.com/office/officeart/2005/8/layout/chevron1"/>
    <dgm:cxn modelId="{F0488991-5327-4C38-BC75-F434B51EAAA1}" type="presParOf" srcId="{C9DC8D7F-6E35-48BC-9ADC-0AB1D58B5B94}" destId="{F30B2CE2-0C0C-4014-9536-2D274D49B89E}" srcOrd="11" destOrd="0" presId="urn:microsoft.com/office/officeart/2005/8/layout/chevron1"/>
    <dgm:cxn modelId="{1046F62E-F55B-4340-8038-95D3F1FB2509}" type="presParOf" srcId="{C9DC8D7F-6E35-48BC-9ADC-0AB1D58B5B94}" destId="{FB649BCC-CEA2-4D9B-B155-58A4BBFAE51C}" srcOrd="12" destOrd="0" presId="urn:microsoft.com/office/officeart/2005/8/layout/chevron1"/>
    <dgm:cxn modelId="{2D49A8BE-FDB1-4BDB-AFEF-C05A2D4CFBF2}" type="presParOf" srcId="{C9DC8D7F-6E35-48BC-9ADC-0AB1D58B5B94}" destId="{191F56A3-EE2C-4DD5-8B14-82ED4CF93647}" srcOrd="13" destOrd="0" presId="urn:microsoft.com/office/officeart/2005/8/layout/chevron1"/>
    <dgm:cxn modelId="{A6AB35D7-6D3F-44EA-946D-FC5FDF105EC9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67F3F5E2-39CB-43FE-B679-B28EDD23C647}" type="presOf" srcId="{D41414F5-2AD6-49F6-A8E9-8A5320094721}" destId="{ED047E95-CA07-45F8-B1D2-EB2E44BB9E1C}" srcOrd="0" destOrd="0" presId="urn:microsoft.com/office/officeart/2005/8/layout/chevron1"/>
    <dgm:cxn modelId="{DF7A67B8-C723-4C21-9F80-7F02E72AC6D4}" type="presOf" srcId="{69B6576F-ACC5-427E-ABA8-6D7C32AC4DB6}" destId="{EA8A6A7F-429E-430B-90E7-1D65CAF998E8}" srcOrd="0" destOrd="0" presId="urn:microsoft.com/office/officeart/2005/8/layout/chevron1"/>
    <dgm:cxn modelId="{F23704EB-51EC-4205-915A-34D7413DC7E0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2971FD8D-BF58-455B-99F5-0BE193C86924}" type="presOf" srcId="{D01875E2-DFFD-44FC-B837-BEAC04CE05E9}" destId="{89FBDF15-C243-4B50-AE08-93678740F88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BDB28089-A07B-45E8-A87B-6BE825105E94}" type="presOf" srcId="{F9DD8445-C12F-4A95-85D5-0303EA99913A}" destId="{FB649BCC-CEA2-4D9B-B155-58A4BBFAE51C}" srcOrd="0" destOrd="0" presId="urn:microsoft.com/office/officeart/2005/8/layout/chevron1"/>
    <dgm:cxn modelId="{2A0E6D8B-4730-44B0-A605-E2339A360939}" type="presOf" srcId="{67013EC6-1097-459B-B140-E831F539D52A}" destId="{C9DC8D7F-6E35-48BC-9ADC-0AB1D58B5B94}" srcOrd="0" destOrd="0" presId="urn:microsoft.com/office/officeart/2005/8/layout/chevron1"/>
    <dgm:cxn modelId="{4FB3A43A-3CC3-49C8-8098-515E4BE36248}" type="presOf" srcId="{26692324-74A4-484F-B89D-04138F6B2639}" destId="{7A621747-5729-4206-8BB1-74E6BDF3AA42}" srcOrd="0" destOrd="0" presId="urn:microsoft.com/office/officeart/2005/8/layout/chevron1"/>
    <dgm:cxn modelId="{61AEE15A-4472-4DEF-95A4-835119D9442F}" type="presOf" srcId="{7767D246-AC99-4BB9-BC54-E43E7EA795F6}" destId="{36FD7776-A119-4A0D-B4CE-F897F0E928B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23720B64-6197-4AEF-844C-D206C45C4CDD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929E0C73-79DC-4A8F-A773-DC65746529F6}" type="presParOf" srcId="{C9DC8D7F-6E35-48BC-9ADC-0AB1D58B5B94}" destId="{7A621747-5729-4206-8BB1-74E6BDF3AA42}" srcOrd="0" destOrd="0" presId="urn:microsoft.com/office/officeart/2005/8/layout/chevron1"/>
    <dgm:cxn modelId="{94F0A80D-6A15-4152-A5D7-D2D2209A916B}" type="presParOf" srcId="{C9DC8D7F-6E35-48BC-9ADC-0AB1D58B5B94}" destId="{66906A19-3308-439A-8312-A478E42A3773}" srcOrd="1" destOrd="0" presId="urn:microsoft.com/office/officeart/2005/8/layout/chevron1"/>
    <dgm:cxn modelId="{1C487CF5-2C4A-4B4A-A0F9-376C292C747C}" type="presParOf" srcId="{C9DC8D7F-6E35-48BC-9ADC-0AB1D58B5B94}" destId="{ED047E95-CA07-45F8-B1D2-EB2E44BB9E1C}" srcOrd="2" destOrd="0" presId="urn:microsoft.com/office/officeart/2005/8/layout/chevron1"/>
    <dgm:cxn modelId="{5082115C-D2F6-43A7-A52E-B8BF5CEC8BF8}" type="presParOf" srcId="{C9DC8D7F-6E35-48BC-9ADC-0AB1D58B5B94}" destId="{2FBCACB6-6C02-4A2D-B164-335F4B52080E}" srcOrd="3" destOrd="0" presId="urn:microsoft.com/office/officeart/2005/8/layout/chevron1"/>
    <dgm:cxn modelId="{2D4472D0-E760-4A9B-AC29-A392F89F882F}" type="presParOf" srcId="{C9DC8D7F-6E35-48BC-9ADC-0AB1D58B5B94}" destId="{89FBDF15-C243-4B50-AE08-93678740F889}" srcOrd="4" destOrd="0" presId="urn:microsoft.com/office/officeart/2005/8/layout/chevron1"/>
    <dgm:cxn modelId="{27058F6F-1EAA-4A1A-B24C-DFBF96189FD4}" type="presParOf" srcId="{C9DC8D7F-6E35-48BC-9ADC-0AB1D58B5B94}" destId="{FDD02967-6E90-4122-9174-B7501C27237C}" srcOrd="5" destOrd="0" presId="urn:microsoft.com/office/officeart/2005/8/layout/chevron1"/>
    <dgm:cxn modelId="{CEF6EB25-383B-45CB-BE4D-D6FD621DB8A3}" type="presParOf" srcId="{C9DC8D7F-6E35-48BC-9ADC-0AB1D58B5B94}" destId="{EA8A6A7F-429E-430B-90E7-1D65CAF998E8}" srcOrd="6" destOrd="0" presId="urn:microsoft.com/office/officeart/2005/8/layout/chevron1"/>
    <dgm:cxn modelId="{787E6BA3-4E9B-4FD3-8807-274197C7B394}" type="presParOf" srcId="{C9DC8D7F-6E35-48BC-9ADC-0AB1D58B5B94}" destId="{A1A523E9-8E49-4984-BC25-BD0DB3152DCD}" srcOrd="7" destOrd="0" presId="urn:microsoft.com/office/officeart/2005/8/layout/chevron1"/>
    <dgm:cxn modelId="{D62E909B-2A71-4D86-9E2A-83AF42493366}" type="presParOf" srcId="{C9DC8D7F-6E35-48BC-9ADC-0AB1D58B5B94}" destId="{18328266-3AB8-4638-9E3C-0128ACE908FC}" srcOrd="8" destOrd="0" presId="urn:microsoft.com/office/officeart/2005/8/layout/chevron1"/>
    <dgm:cxn modelId="{5200AEC3-1932-4F8E-9602-ED5A089A8A05}" type="presParOf" srcId="{C9DC8D7F-6E35-48BC-9ADC-0AB1D58B5B94}" destId="{2C5992CA-1E93-4EB8-A648-F3C4DEF5B00F}" srcOrd="9" destOrd="0" presId="urn:microsoft.com/office/officeart/2005/8/layout/chevron1"/>
    <dgm:cxn modelId="{3AF520C4-D464-4BD4-9C94-E468F39DF97C}" type="presParOf" srcId="{C9DC8D7F-6E35-48BC-9ADC-0AB1D58B5B94}" destId="{118BA2F9-35C5-4361-BAE9-280899126CF9}" srcOrd="10" destOrd="0" presId="urn:microsoft.com/office/officeart/2005/8/layout/chevron1"/>
    <dgm:cxn modelId="{18CBC0E1-36B0-40E4-AF53-B0B75FE713A5}" type="presParOf" srcId="{C9DC8D7F-6E35-48BC-9ADC-0AB1D58B5B94}" destId="{F30B2CE2-0C0C-4014-9536-2D274D49B89E}" srcOrd="11" destOrd="0" presId="urn:microsoft.com/office/officeart/2005/8/layout/chevron1"/>
    <dgm:cxn modelId="{5E2D1F94-A681-485C-BF5D-D1B4B0E5331B}" type="presParOf" srcId="{C9DC8D7F-6E35-48BC-9ADC-0AB1D58B5B94}" destId="{FB649BCC-CEA2-4D9B-B155-58A4BBFAE51C}" srcOrd="12" destOrd="0" presId="urn:microsoft.com/office/officeart/2005/8/layout/chevron1"/>
    <dgm:cxn modelId="{E0079750-DC78-45C0-ABBC-A331BF9EB954}" type="presParOf" srcId="{C9DC8D7F-6E35-48BC-9ADC-0AB1D58B5B94}" destId="{191F56A3-EE2C-4DD5-8B14-82ED4CF93647}" srcOrd="13" destOrd="0" presId="urn:microsoft.com/office/officeart/2005/8/layout/chevron1"/>
    <dgm:cxn modelId="{16F200E5-8905-413E-91D5-6391C6531F59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8A240BB-3F89-4338-AD4F-F6085CF806EF}" type="presOf" srcId="{B3FBE3AE-86FB-4B03-AC03-C0291F72C582}" destId="{118BA2F9-35C5-4361-BAE9-280899126CF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F8FA0662-2D32-41EE-83D0-C7A3921D6154}" type="presOf" srcId="{F9DD8445-C12F-4A95-85D5-0303EA99913A}" destId="{FB649BCC-CEA2-4D9B-B155-58A4BBFAE5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1962C328-B285-4611-8B4F-3046467A7DEF}" type="presOf" srcId="{7767D246-AC99-4BB9-BC54-E43E7EA795F6}" destId="{36FD7776-A119-4A0D-B4CE-F897F0E928B8}" srcOrd="0" destOrd="0" presId="urn:microsoft.com/office/officeart/2005/8/layout/chevron1"/>
    <dgm:cxn modelId="{4E1AC570-F18E-4E97-9708-51A4B9540924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EB888217-BBD5-42D7-8159-AF048550245A}" type="presOf" srcId="{D01875E2-DFFD-44FC-B837-BEAC04CE05E9}" destId="{89FBDF15-C243-4B50-AE08-93678740F88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5C1631AB-456E-4D6A-9BA2-97335632BC7D}" type="presOf" srcId="{26692324-74A4-484F-B89D-04138F6B2639}" destId="{7A621747-5729-4206-8BB1-74E6BDF3AA42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00131861-FA51-40B4-8F00-3523285114A4}" type="presOf" srcId="{63C38B30-742A-447D-AEDC-DB0823FECDDC}" destId="{18328266-3AB8-4638-9E3C-0128ACE908FC}" srcOrd="0" destOrd="0" presId="urn:microsoft.com/office/officeart/2005/8/layout/chevron1"/>
    <dgm:cxn modelId="{5B934E23-DE70-401A-8837-42BD27E19591}" type="presOf" srcId="{67013EC6-1097-459B-B140-E831F539D52A}" destId="{C9DC8D7F-6E35-48BC-9ADC-0AB1D58B5B94}" srcOrd="0" destOrd="0" presId="urn:microsoft.com/office/officeart/2005/8/layout/chevron1"/>
    <dgm:cxn modelId="{14E5EC91-6900-4755-BA83-3358A63786E2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1B04E10-8A4F-4FCC-BD27-5C7EA2046F95}" type="presParOf" srcId="{C9DC8D7F-6E35-48BC-9ADC-0AB1D58B5B94}" destId="{7A621747-5729-4206-8BB1-74E6BDF3AA42}" srcOrd="0" destOrd="0" presId="urn:microsoft.com/office/officeart/2005/8/layout/chevron1"/>
    <dgm:cxn modelId="{0C45967E-26A5-4819-AB12-F4EEADEA5092}" type="presParOf" srcId="{C9DC8D7F-6E35-48BC-9ADC-0AB1D58B5B94}" destId="{66906A19-3308-439A-8312-A478E42A3773}" srcOrd="1" destOrd="0" presId="urn:microsoft.com/office/officeart/2005/8/layout/chevron1"/>
    <dgm:cxn modelId="{13782DCE-3B15-458F-9908-486F6FEA9746}" type="presParOf" srcId="{C9DC8D7F-6E35-48BC-9ADC-0AB1D58B5B94}" destId="{ED047E95-CA07-45F8-B1D2-EB2E44BB9E1C}" srcOrd="2" destOrd="0" presId="urn:microsoft.com/office/officeart/2005/8/layout/chevron1"/>
    <dgm:cxn modelId="{AFB23C1A-AA34-4B71-B00B-72193CE02459}" type="presParOf" srcId="{C9DC8D7F-6E35-48BC-9ADC-0AB1D58B5B94}" destId="{2FBCACB6-6C02-4A2D-B164-335F4B52080E}" srcOrd="3" destOrd="0" presId="urn:microsoft.com/office/officeart/2005/8/layout/chevron1"/>
    <dgm:cxn modelId="{CAB8877B-4496-4990-9975-98A006746541}" type="presParOf" srcId="{C9DC8D7F-6E35-48BC-9ADC-0AB1D58B5B94}" destId="{89FBDF15-C243-4B50-AE08-93678740F889}" srcOrd="4" destOrd="0" presId="urn:microsoft.com/office/officeart/2005/8/layout/chevron1"/>
    <dgm:cxn modelId="{1A3024E5-902C-4CB3-913F-5A620FAB03A0}" type="presParOf" srcId="{C9DC8D7F-6E35-48BC-9ADC-0AB1D58B5B94}" destId="{FDD02967-6E90-4122-9174-B7501C27237C}" srcOrd="5" destOrd="0" presId="urn:microsoft.com/office/officeart/2005/8/layout/chevron1"/>
    <dgm:cxn modelId="{09E28F19-C1A2-4BE1-9D2F-9147DF02A7FF}" type="presParOf" srcId="{C9DC8D7F-6E35-48BC-9ADC-0AB1D58B5B94}" destId="{EA8A6A7F-429E-430B-90E7-1D65CAF998E8}" srcOrd="6" destOrd="0" presId="urn:microsoft.com/office/officeart/2005/8/layout/chevron1"/>
    <dgm:cxn modelId="{F1F9398D-5774-468E-A132-D4562F8C5011}" type="presParOf" srcId="{C9DC8D7F-6E35-48BC-9ADC-0AB1D58B5B94}" destId="{A1A523E9-8E49-4984-BC25-BD0DB3152DCD}" srcOrd="7" destOrd="0" presId="urn:microsoft.com/office/officeart/2005/8/layout/chevron1"/>
    <dgm:cxn modelId="{5DB7AFC6-7FD9-45A5-934C-E67E006D04A4}" type="presParOf" srcId="{C9DC8D7F-6E35-48BC-9ADC-0AB1D58B5B94}" destId="{18328266-3AB8-4638-9E3C-0128ACE908FC}" srcOrd="8" destOrd="0" presId="urn:microsoft.com/office/officeart/2005/8/layout/chevron1"/>
    <dgm:cxn modelId="{CA025041-D6CC-4259-B4D0-450E959561F4}" type="presParOf" srcId="{C9DC8D7F-6E35-48BC-9ADC-0AB1D58B5B94}" destId="{2C5992CA-1E93-4EB8-A648-F3C4DEF5B00F}" srcOrd="9" destOrd="0" presId="urn:microsoft.com/office/officeart/2005/8/layout/chevron1"/>
    <dgm:cxn modelId="{64F049D1-E885-498E-8325-9140C524E438}" type="presParOf" srcId="{C9DC8D7F-6E35-48BC-9ADC-0AB1D58B5B94}" destId="{118BA2F9-35C5-4361-BAE9-280899126CF9}" srcOrd="10" destOrd="0" presId="urn:microsoft.com/office/officeart/2005/8/layout/chevron1"/>
    <dgm:cxn modelId="{C27CA24D-FFCF-4812-A364-BC70968B7F5A}" type="presParOf" srcId="{C9DC8D7F-6E35-48BC-9ADC-0AB1D58B5B94}" destId="{F30B2CE2-0C0C-4014-9536-2D274D49B89E}" srcOrd="11" destOrd="0" presId="urn:microsoft.com/office/officeart/2005/8/layout/chevron1"/>
    <dgm:cxn modelId="{B4A0A966-E96A-4DCB-9C6C-1681EA4A9751}" type="presParOf" srcId="{C9DC8D7F-6E35-48BC-9ADC-0AB1D58B5B94}" destId="{FB649BCC-CEA2-4D9B-B155-58A4BBFAE51C}" srcOrd="12" destOrd="0" presId="urn:microsoft.com/office/officeart/2005/8/layout/chevron1"/>
    <dgm:cxn modelId="{8A9A3520-9539-4862-8A6A-DB31A53AEE26}" type="presParOf" srcId="{C9DC8D7F-6E35-48BC-9ADC-0AB1D58B5B94}" destId="{191F56A3-EE2C-4DD5-8B14-82ED4CF93647}" srcOrd="13" destOrd="0" presId="urn:microsoft.com/office/officeart/2005/8/layout/chevron1"/>
    <dgm:cxn modelId="{AF3F4DBC-CFA9-41E7-B9AD-B9E1F66DD3DE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04936DDE-BF77-496D-A66A-7141603CBC48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4B9F82E6-5338-47AA-9C64-460FBB3BFBAC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D67039EA-7338-4CE3-83BF-951168697E66}" type="presOf" srcId="{7767D246-AC99-4BB9-BC54-E43E7EA795F6}" destId="{36FD7776-A119-4A0D-B4CE-F897F0E928B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9A76280-4114-4454-8666-209C46231AFF}" type="presOf" srcId="{69B6576F-ACC5-427E-ABA8-6D7C32AC4DB6}" destId="{EA8A6A7F-429E-430B-90E7-1D65CAF998E8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1F2C2731-658B-4DEB-947C-A32D4ABEE5B2}" type="presOf" srcId="{B3FBE3AE-86FB-4B03-AC03-C0291F72C582}" destId="{118BA2F9-35C5-4361-BAE9-280899126CF9}" srcOrd="0" destOrd="0" presId="urn:microsoft.com/office/officeart/2005/8/layout/chevron1"/>
    <dgm:cxn modelId="{997F265A-6041-4312-991A-8015207785E5}" type="presOf" srcId="{D01875E2-DFFD-44FC-B837-BEAC04CE05E9}" destId="{89FBDF15-C243-4B50-AE08-93678740F889}" srcOrd="0" destOrd="0" presId="urn:microsoft.com/office/officeart/2005/8/layout/chevron1"/>
    <dgm:cxn modelId="{8A81EDE9-6B35-49F2-A682-4B771EA4547D}" type="presOf" srcId="{67013EC6-1097-459B-B140-E831F539D52A}" destId="{C9DC8D7F-6E35-48BC-9ADC-0AB1D58B5B94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7813C9D1-ABB1-44FC-8101-180A478F831B}" type="presOf" srcId="{F9DD8445-C12F-4A95-85D5-0303EA99913A}" destId="{FB649BCC-CEA2-4D9B-B155-58A4BBFAE51C}" srcOrd="0" destOrd="0" presId="urn:microsoft.com/office/officeart/2005/8/layout/chevron1"/>
    <dgm:cxn modelId="{86F61C64-51EB-40CD-9B49-B5AE557F9241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9280033-24E3-4AA9-8A85-EDA8BE115159}" type="presParOf" srcId="{C9DC8D7F-6E35-48BC-9ADC-0AB1D58B5B94}" destId="{7A621747-5729-4206-8BB1-74E6BDF3AA42}" srcOrd="0" destOrd="0" presId="urn:microsoft.com/office/officeart/2005/8/layout/chevron1"/>
    <dgm:cxn modelId="{03774147-4521-4838-A39E-44CD9C0A16E2}" type="presParOf" srcId="{C9DC8D7F-6E35-48BC-9ADC-0AB1D58B5B94}" destId="{66906A19-3308-439A-8312-A478E42A3773}" srcOrd="1" destOrd="0" presId="urn:microsoft.com/office/officeart/2005/8/layout/chevron1"/>
    <dgm:cxn modelId="{892AF2EB-9D13-42BE-80D0-36FC33B628FE}" type="presParOf" srcId="{C9DC8D7F-6E35-48BC-9ADC-0AB1D58B5B94}" destId="{ED047E95-CA07-45F8-B1D2-EB2E44BB9E1C}" srcOrd="2" destOrd="0" presId="urn:microsoft.com/office/officeart/2005/8/layout/chevron1"/>
    <dgm:cxn modelId="{E1FD4CE2-CE43-48FB-9E04-962218044661}" type="presParOf" srcId="{C9DC8D7F-6E35-48BC-9ADC-0AB1D58B5B94}" destId="{2FBCACB6-6C02-4A2D-B164-335F4B52080E}" srcOrd="3" destOrd="0" presId="urn:microsoft.com/office/officeart/2005/8/layout/chevron1"/>
    <dgm:cxn modelId="{F91D0D08-ABD3-4AE9-8B67-87584B549CE5}" type="presParOf" srcId="{C9DC8D7F-6E35-48BC-9ADC-0AB1D58B5B94}" destId="{89FBDF15-C243-4B50-AE08-93678740F889}" srcOrd="4" destOrd="0" presId="urn:microsoft.com/office/officeart/2005/8/layout/chevron1"/>
    <dgm:cxn modelId="{EBF6503D-FFCB-4853-8CA8-2020FBF54BDD}" type="presParOf" srcId="{C9DC8D7F-6E35-48BC-9ADC-0AB1D58B5B94}" destId="{FDD02967-6E90-4122-9174-B7501C27237C}" srcOrd="5" destOrd="0" presId="urn:microsoft.com/office/officeart/2005/8/layout/chevron1"/>
    <dgm:cxn modelId="{BFD4592A-D1EB-4D1C-80D5-62B12C3E8DA9}" type="presParOf" srcId="{C9DC8D7F-6E35-48BC-9ADC-0AB1D58B5B94}" destId="{EA8A6A7F-429E-430B-90E7-1D65CAF998E8}" srcOrd="6" destOrd="0" presId="urn:microsoft.com/office/officeart/2005/8/layout/chevron1"/>
    <dgm:cxn modelId="{11CE585B-09DD-449E-9568-4F6F58A14F5C}" type="presParOf" srcId="{C9DC8D7F-6E35-48BC-9ADC-0AB1D58B5B94}" destId="{A1A523E9-8E49-4984-BC25-BD0DB3152DCD}" srcOrd="7" destOrd="0" presId="urn:microsoft.com/office/officeart/2005/8/layout/chevron1"/>
    <dgm:cxn modelId="{E1881DE2-2D61-4E3F-8D22-28C4690084D1}" type="presParOf" srcId="{C9DC8D7F-6E35-48BC-9ADC-0AB1D58B5B94}" destId="{18328266-3AB8-4638-9E3C-0128ACE908FC}" srcOrd="8" destOrd="0" presId="urn:microsoft.com/office/officeart/2005/8/layout/chevron1"/>
    <dgm:cxn modelId="{74256594-9A7C-41C5-85FE-43A5BDC31B57}" type="presParOf" srcId="{C9DC8D7F-6E35-48BC-9ADC-0AB1D58B5B94}" destId="{2C5992CA-1E93-4EB8-A648-F3C4DEF5B00F}" srcOrd="9" destOrd="0" presId="urn:microsoft.com/office/officeart/2005/8/layout/chevron1"/>
    <dgm:cxn modelId="{F37E0A1B-E41A-43EE-B0C9-F82B4435817A}" type="presParOf" srcId="{C9DC8D7F-6E35-48BC-9ADC-0AB1D58B5B94}" destId="{118BA2F9-35C5-4361-BAE9-280899126CF9}" srcOrd="10" destOrd="0" presId="urn:microsoft.com/office/officeart/2005/8/layout/chevron1"/>
    <dgm:cxn modelId="{7B0BB20A-A7CA-4BD2-B5B2-B97C9C638A96}" type="presParOf" srcId="{C9DC8D7F-6E35-48BC-9ADC-0AB1D58B5B94}" destId="{F30B2CE2-0C0C-4014-9536-2D274D49B89E}" srcOrd="11" destOrd="0" presId="urn:microsoft.com/office/officeart/2005/8/layout/chevron1"/>
    <dgm:cxn modelId="{957199C4-63A8-4295-B011-841F0036C16F}" type="presParOf" srcId="{C9DC8D7F-6E35-48BC-9ADC-0AB1D58B5B94}" destId="{FB649BCC-CEA2-4D9B-B155-58A4BBFAE51C}" srcOrd="12" destOrd="0" presId="urn:microsoft.com/office/officeart/2005/8/layout/chevron1"/>
    <dgm:cxn modelId="{1C7EDF91-2C27-4BA4-8953-3151CF6F3DB7}" type="presParOf" srcId="{C9DC8D7F-6E35-48BC-9ADC-0AB1D58B5B94}" destId="{191F56A3-EE2C-4DD5-8B14-82ED4CF93647}" srcOrd="13" destOrd="0" presId="urn:microsoft.com/office/officeart/2005/8/layout/chevron1"/>
    <dgm:cxn modelId="{19DD9BF0-E5D1-4CF9-B4F8-738B1FB1B6CB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FCF02CA1-6869-4845-AF02-B44ADA6A5F17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49635770-CE99-47B1-9974-359B3E8687C2}" type="presOf" srcId="{67013EC6-1097-459B-B140-E831F539D52A}" destId="{C9DC8D7F-6E35-48BC-9ADC-0AB1D58B5B94}" srcOrd="0" destOrd="0" presId="urn:microsoft.com/office/officeart/2005/8/layout/chevron1"/>
    <dgm:cxn modelId="{995A25DF-4DB9-4F75-9DD8-A280AA1DE78A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13674CD-5330-42FD-AB7A-EB439E385A0A}" type="presOf" srcId="{63C38B30-742A-447D-AEDC-DB0823FECDDC}" destId="{18328266-3AB8-4638-9E3C-0128ACE908F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D6177AFF-62A3-4373-A2B9-21628451E4DE}" type="presOf" srcId="{D41414F5-2AD6-49F6-A8E9-8A5320094721}" destId="{ED047E95-CA07-45F8-B1D2-EB2E44BB9E1C}" srcOrd="0" destOrd="0" presId="urn:microsoft.com/office/officeart/2005/8/layout/chevron1"/>
    <dgm:cxn modelId="{C4FB42A2-6598-4CE3-847B-98110FE053E9}" type="presOf" srcId="{7767D246-AC99-4BB9-BC54-E43E7EA795F6}" destId="{36FD7776-A119-4A0D-B4CE-F897F0E928B8}" srcOrd="0" destOrd="0" presId="urn:microsoft.com/office/officeart/2005/8/layout/chevron1"/>
    <dgm:cxn modelId="{A6D05AE7-2894-4409-B96A-906A9C595D41}" type="presOf" srcId="{F9DD8445-C12F-4A95-85D5-0303EA99913A}" destId="{FB649BCC-CEA2-4D9B-B155-58A4BBFAE51C}" srcOrd="0" destOrd="0" presId="urn:microsoft.com/office/officeart/2005/8/layout/chevron1"/>
    <dgm:cxn modelId="{4FA57239-3423-48EB-98CD-7B0DFBB14C32}" type="presOf" srcId="{69B6576F-ACC5-427E-ABA8-6D7C32AC4DB6}" destId="{EA8A6A7F-429E-430B-90E7-1D65CAF998E8}" srcOrd="0" destOrd="0" presId="urn:microsoft.com/office/officeart/2005/8/layout/chevron1"/>
    <dgm:cxn modelId="{A488F503-E80F-4E07-849E-5DA677E78F7E}" type="presOf" srcId="{26692324-74A4-484F-B89D-04138F6B2639}" destId="{7A621747-5729-4206-8BB1-74E6BDF3AA42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2D69C465-1412-4134-BD82-5F3C530BA48D}" type="presParOf" srcId="{C9DC8D7F-6E35-48BC-9ADC-0AB1D58B5B94}" destId="{7A621747-5729-4206-8BB1-74E6BDF3AA42}" srcOrd="0" destOrd="0" presId="urn:microsoft.com/office/officeart/2005/8/layout/chevron1"/>
    <dgm:cxn modelId="{A98022BA-C1EB-4B54-82E6-F32A2DD65F91}" type="presParOf" srcId="{C9DC8D7F-6E35-48BC-9ADC-0AB1D58B5B94}" destId="{66906A19-3308-439A-8312-A478E42A3773}" srcOrd="1" destOrd="0" presId="urn:microsoft.com/office/officeart/2005/8/layout/chevron1"/>
    <dgm:cxn modelId="{D8F3EF34-7BD6-485E-AF79-E344E2C7E3CE}" type="presParOf" srcId="{C9DC8D7F-6E35-48BC-9ADC-0AB1D58B5B94}" destId="{ED047E95-CA07-45F8-B1D2-EB2E44BB9E1C}" srcOrd="2" destOrd="0" presId="urn:microsoft.com/office/officeart/2005/8/layout/chevron1"/>
    <dgm:cxn modelId="{77E7CD0C-CDB6-46E1-8303-2B32D578BC9E}" type="presParOf" srcId="{C9DC8D7F-6E35-48BC-9ADC-0AB1D58B5B94}" destId="{2FBCACB6-6C02-4A2D-B164-335F4B52080E}" srcOrd="3" destOrd="0" presId="urn:microsoft.com/office/officeart/2005/8/layout/chevron1"/>
    <dgm:cxn modelId="{8BE38077-7F44-4969-BB53-6C6C25C0C8B5}" type="presParOf" srcId="{C9DC8D7F-6E35-48BC-9ADC-0AB1D58B5B94}" destId="{89FBDF15-C243-4B50-AE08-93678740F889}" srcOrd="4" destOrd="0" presId="urn:microsoft.com/office/officeart/2005/8/layout/chevron1"/>
    <dgm:cxn modelId="{D86D1A00-4368-4965-999E-B6BDAF61F235}" type="presParOf" srcId="{C9DC8D7F-6E35-48BC-9ADC-0AB1D58B5B94}" destId="{FDD02967-6E90-4122-9174-B7501C27237C}" srcOrd="5" destOrd="0" presId="urn:microsoft.com/office/officeart/2005/8/layout/chevron1"/>
    <dgm:cxn modelId="{2B6C9A49-0AF1-448E-B298-B3C71C7CEB66}" type="presParOf" srcId="{C9DC8D7F-6E35-48BC-9ADC-0AB1D58B5B94}" destId="{EA8A6A7F-429E-430B-90E7-1D65CAF998E8}" srcOrd="6" destOrd="0" presId="urn:microsoft.com/office/officeart/2005/8/layout/chevron1"/>
    <dgm:cxn modelId="{A715DFE1-3216-4CE7-8990-A1C0A28D17C4}" type="presParOf" srcId="{C9DC8D7F-6E35-48BC-9ADC-0AB1D58B5B94}" destId="{A1A523E9-8E49-4984-BC25-BD0DB3152DCD}" srcOrd="7" destOrd="0" presId="urn:microsoft.com/office/officeart/2005/8/layout/chevron1"/>
    <dgm:cxn modelId="{2096B3CF-B808-4853-8DB9-5EC6AF1542DB}" type="presParOf" srcId="{C9DC8D7F-6E35-48BC-9ADC-0AB1D58B5B94}" destId="{18328266-3AB8-4638-9E3C-0128ACE908FC}" srcOrd="8" destOrd="0" presId="urn:microsoft.com/office/officeart/2005/8/layout/chevron1"/>
    <dgm:cxn modelId="{20EE04DC-E952-4034-B824-1F3976540C61}" type="presParOf" srcId="{C9DC8D7F-6E35-48BC-9ADC-0AB1D58B5B94}" destId="{2C5992CA-1E93-4EB8-A648-F3C4DEF5B00F}" srcOrd="9" destOrd="0" presId="urn:microsoft.com/office/officeart/2005/8/layout/chevron1"/>
    <dgm:cxn modelId="{D912AB91-4DF0-4EB2-8287-EED787AD6A77}" type="presParOf" srcId="{C9DC8D7F-6E35-48BC-9ADC-0AB1D58B5B94}" destId="{118BA2F9-35C5-4361-BAE9-280899126CF9}" srcOrd="10" destOrd="0" presId="urn:microsoft.com/office/officeart/2005/8/layout/chevron1"/>
    <dgm:cxn modelId="{0886E155-B3B6-4319-B1F3-9D4592FFC8C2}" type="presParOf" srcId="{C9DC8D7F-6E35-48BC-9ADC-0AB1D58B5B94}" destId="{F30B2CE2-0C0C-4014-9536-2D274D49B89E}" srcOrd="11" destOrd="0" presId="urn:microsoft.com/office/officeart/2005/8/layout/chevron1"/>
    <dgm:cxn modelId="{249D2460-E9CB-4726-9C64-BC308F7C2E1F}" type="presParOf" srcId="{C9DC8D7F-6E35-48BC-9ADC-0AB1D58B5B94}" destId="{FB649BCC-CEA2-4D9B-B155-58A4BBFAE51C}" srcOrd="12" destOrd="0" presId="urn:microsoft.com/office/officeart/2005/8/layout/chevron1"/>
    <dgm:cxn modelId="{380EDCB4-7343-417B-8289-110FEFC1F330}" type="presParOf" srcId="{C9DC8D7F-6E35-48BC-9ADC-0AB1D58B5B94}" destId="{191F56A3-EE2C-4DD5-8B14-82ED4CF93647}" srcOrd="13" destOrd="0" presId="urn:microsoft.com/office/officeart/2005/8/layout/chevron1"/>
    <dgm:cxn modelId="{BA7D83E4-D6FF-4363-BEFA-2968708531C9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B384BAF-53FB-4958-A43F-27AA163AA8F4}" type="presOf" srcId="{7767D246-AC99-4BB9-BC54-E43E7EA795F6}" destId="{36FD7776-A119-4A0D-B4CE-F897F0E928B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B262163A-0350-44A4-B2BE-352CD635661C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10947860-5B16-4268-8E44-5F8121B5F4A9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699232CC-36BF-40D0-8A36-F850BD55D04D}" type="presOf" srcId="{F9DD8445-C12F-4A95-85D5-0303EA99913A}" destId="{FB649BCC-CEA2-4D9B-B155-58A4BBFAE5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8CB9F8D9-B6AB-4992-81A6-055440DAB9C1}" type="presOf" srcId="{67013EC6-1097-459B-B140-E831F539D52A}" destId="{C9DC8D7F-6E35-48BC-9ADC-0AB1D58B5B94}" srcOrd="0" destOrd="0" presId="urn:microsoft.com/office/officeart/2005/8/layout/chevron1"/>
    <dgm:cxn modelId="{22ED94FC-490D-471A-B989-D5528939A71B}" type="presOf" srcId="{26692324-74A4-484F-B89D-04138F6B2639}" destId="{7A621747-5729-4206-8BB1-74E6BDF3AA42}" srcOrd="0" destOrd="0" presId="urn:microsoft.com/office/officeart/2005/8/layout/chevron1"/>
    <dgm:cxn modelId="{4A653570-D203-471D-A265-5355467CBFEB}" type="presOf" srcId="{D41414F5-2AD6-49F6-A8E9-8A5320094721}" destId="{ED047E95-CA07-45F8-B1D2-EB2E44BB9E1C}" srcOrd="0" destOrd="0" presId="urn:microsoft.com/office/officeart/2005/8/layout/chevron1"/>
    <dgm:cxn modelId="{FFA39BE3-5BBF-4E89-9096-4798EAA7B2C1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27DB3208-2820-48F7-B782-D8847FDC6CEF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33018D2A-8E27-48C9-9C51-F9E5C1BDCF2D}" type="presParOf" srcId="{C9DC8D7F-6E35-48BC-9ADC-0AB1D58B5B94}" destId="{7A621747-5729-4206-8BB1-74E6BDF3AA42}" srcOrd="0" destOrd="0" presId="urn:microsoft.com/office/officeart/2005/8/layout/chevron1"/>
    <dgm:cxn modelId="{EB558B39-A05B-47F6-9ACF-2F0EDFC677E6}" type="presParOf" srcId="{C9DC8D7F-6E35-48BC-9ADC-0AB1D58B5B94}" destId="{66906A19-3308-439A-8312-A478E42A3773}" srcOrd="1" destOrd="0" presId="urn:microsoft.com/office/officeart/2005/8/layout/chevron1"/>
    <dgm:cxn modelId="{9F07E45A-8962-4892-90B5-CC9D180EC76F}" type="presParOf" srcId="{C9DC8D7F-6E35-48BC-9ADC-0AB1D58B5B94}" destId="{ED047E95-CA07-45F8-B1D2-EB2E44BB9E1C}" srcOrd="2" destOrd="0" presId="urn:microsoft.com/office/officeart/2005/8/layout/chevron1"/>
    <dgm:cxn modelId="{0D24851F-5B2E-47FA-8284-8AE490BB473E}" type="presParOf" srcId="{C9DC8D7F-6E35-48BC-9ADC-0AB1D58B5B94}" destId="{2FBCACB6-6C02-4A2D-B164-335F4B52080E}" srcOrd="3" destOrd="0" presId="urn:microsoft.com/office/officeart/2005/8/layout/chevron1"/>
    <dgm:cxn modelId="{ED78A52F-3EB8-45E8-A4BB-A33DE75824E5}" type="presParOf" srcId="{C9DC8D7F-6E35-48BC-9ADC-0AB1D58B5B94}" destId="{89FBDF15-C243-4B50-AE08-93678740F889}" srcOrd="4" destOrd="0" presId="urn:microsoft.com/office/officeart/2005/8/layout/chevron1"/>
    <dgm:cxn modelId="{2044A626-9C6B-444D-AE01-32A08A3F7AA2}" type="presParOf" srcId="{C9DC8D7F-6E35-48BC-9ADC-0AB1D58B5B94}" destId="{FDD02967-6E90-4122-9174-B7501C27237C}" srcOrd="5" destOrd="0" presId="urn:microsoft.com/office/officeart/2005/8/layout/chevron1"/>
    <dgm:cxn modelId="{4D9D1CFA-366E-4A12-AF8A-A7785B379D1F}" type="presParOf" srcId="{C9DC8D7F-6E35-48BC-9ADC-0AB1D58B5B94}" destId="{EA8A6A7F-429E-430B-90E7-1D65CAF998E8}" srcOrd="6" destOrd="0" presId="urn:microsoft.com/office/officeart/2005/8/layout/chevron1"/>
    <dgm:cxn modelId="{C4483F8A-B4EA-4AEA-80FB-D8BF27AF95B5}" type="presParOf" srcId="{C9DC8D7F-6E35-48BC-9ADC-0AB1D58B5B94}" destId="{A1A523E9-8E49-4984-BC25-BD0DB3152DCD}" srcOrd="7" destOrd="0" presId="urn:microsoft.com/office/officeart/2005/8/layout/chevron1"/>
    <dgm:cxn modelId="{E6642488-824F-4553-BC63-E7CC0742E23E}" type="presParOf" srcId="{C9DC8D7F-6E35-48BC-9ADC-0AB1D58B5B94}" destId="{18328266-3AB8-4638-9E3C-0128ACE908FC}" srcOrd="8" destOrd="0" presId="urn:microsoft.com/office/officeart/2005/8/layout/chevron1"/>
    <dgm:cxn modelId="{59FC766F-B436-469D-B003-0BC4E9DC4876}" type="presParOf" srcId="{C9DC8D7F-6E35-48BC-9ADC-0AB1D58B5B94}" destId="{2C5992CA-1E93-4EB8-A648-F3C4DEF5B00F}" srcOrd="9" destOrd="0" presId="urn:microsoft.com/office/officeart/2005/8/layout/chevron1"/>
    <dgm:cxn modelId="{140B5ED8-D6E3-4988-BE34-CFA50F499203}" type="presParOf" srcId="{C9DC8D7F-6E35-48BC-9ADC-0AB1D58B5B94}" destId="{118BA2F9-35C5-4361-BAE9-280899126CF9}" srcOrd="10" destOrd="0" presId="urn:microsoft.com/office/officeart/2005/8/layout/chevron1"/>
    <dgm:cxn modelId="{D4432789-BB6D-4588-A305-BD43DDB8DB0B}" type="presParOf" srcId="{C9DC8D7F-6E35-48BC-9ADC-0AB1D58B5B94}" destId="{F30B2CE2-0C0C-4014-9536-2D274D49B89E}" srcOrd="11" destOrd="0" presId="urn:microsoft.com/office/officeart/2005/8/layout/chevron1"/>
    <dgm:cxn modelId="{6E21DE85-D5D7-4D60-B7B7-9BF26939BE93}" type="presParOf" srcId="{C9DC8D7F-6E35-48BC-9ADC-0AB1D58B5B94}" destId="{FB649BCC-CEA2-4D9B-B155-58A4BBFAE51C}" srcOrd="12" destOrd="0" presId="urn:microsoft.com/office/officeart/2005/8/layout/chevron1"/>
    <dgm:cxn modelId="{92D26C0A-3B2B-414B-BC77-9D919F6CCFF3}" type="presParOf" srcId="{C9DC8D7F-6E35-48BC-9ADC-0AB1D58B5B94}" destId="{191F56A3-EE2C-4DD5-8B14-82ED4CF93647}" srcOrd="13" destOrd="0" presId="urn:microsoft.com/office/officeart/2005/8/layout/chevron1"/>
    <dgm:cxn modelId="{9DB6F558-95FB-4B64-9CFC-E3445C6DFFFC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III – Projet </a:t>
          </a:r>
          <a:r>
            <a:rPr lang="fr-FR" dirty="0" err="1" smtClean="0">
              <a:solidFill>
                <a:schemeClr val="bg1"/>
              </a:solidFill>
            </a:rPr>
            <a:t>ProxiBanque</a:t>
          </a:r>
          <a:endParaRPr lang="fr-FR" dirty="0">
            <a:solidFill>
              <a:schemeClr val="bg1"/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2655C1A7-CE75-4610-A962-EB5A22279A7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56561C7-11A1-451F-915D-FD8B026F1FB3}" type="parTrans" cxnId="{3334DD19-A5DA-45AF-AD23-E059C343111A}">
      <dgm:prSet/>
      <dgm:spPr/>
      <dgm:t>
        <a:bodyPr/>
        <a:lstStyle/>
        <a:p>
          <a:endParaRPr lang="fr-FR"/>
        </a:p>
      </dgm:t>
    </dgm:pt>
    <dgm:pt modelId="{A0309D42-CAFF-42F9-A3CA-11C54590B22F}" type="sibTrans" cxnId="{3334DD19-A5DA-45AF-AD23-E059C343111A}">
      <dgm:prSet/>
      <dgm:spPr/>
      <dgm:t>
        <a:bodyPr/>
        <a:lstStyle/>
        <a:p>
          <a:endParaRPr lang="fr-FR"/>
        </a:p>
      </dgm:t>
    </dgm:pt>
    <dgm:pt modelId="{D2B63B8C-BD32-46CC-AA8B-566A49211D67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F6C76861-D600-4335-9282-F7191C9F2097}" type="parTrans" cxnId="{5B6DD626-47E6-40DD-91F7-813B172DBA49}">
      <dgm:prSet/>
      <dgm:spPr/>
      <dgm:t>
        <a:bodyPr/>
        <a:lstStyle/>
        <a:p>
          <a:endParaRPr lang="fr-FR"/>
        </a:p>
      </dgm:t>
    </dgm:pt>
    <dgm:pt modelId="{3D65ADC0-5DC6-471E-BA92-7AEB64C318D4}" type="sibTrans" cxnId="{5B6DD626-47E6-40DD-91F7-813B172DBA49}">
      <dgm:prSet/>
      <dgm:spPr/>
      <dgm:t>
        <a:bodyPr/>
        <a:lstStyle/>
        <a:p>
          <a:endParaRPr lang="fr-FR"/>
        </a:p>
      </dgm:t>
    </dgm:pt>
    <dgm:pt modelId="{0B981CF6-8626-4173-AA0A-CBE6D144498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1AD04651-F133-4A19-B435-B31F1AD646BA}" type="parTrans" cxnId="{DE06FFB2-782C-4D9A-98A9-9397B65B433C}">
      <dgm:prSet/>
      <dgm:spPr/>
      <dgm:t>
        <a:bodyPr/>
        <a:lstStyle/>
        <a:p>
          <a:endParaRPr lang="fr-FR"/>
        </a:p>
      </dgm:t>
    </dgm:pt>
    <dgm:pt modelId="{B616B051-AD22-4E20-8F06-214ECD0257E1}" type="sibTrans" cxnId="{DE06FFB2-782C-4D9A-98A9-9397B65B433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43943319-764E-4031-B8BD-AF9D24EC8566}" type="pres">
      <dgm:prSet presAssocID="{2655C1A7-CE75-4610-A962-EB5A22279A7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5B10A79-97E9-4C29-A1FA-CB88A9E90E31}" type="pres">
      <dgm:prSet presAssocID="{A0309D42-CAFF-42F9-A3CA-11C54590B22F}" presName="parTxOnlySpace" presStyleCnt="0"/>
      <dgm:spPr/>
    </dgm:pt>
    <dgm:pt modelId="{D1BBAA9A-9B2A-4235-BAB2-5529B7FB7805}" type="pres">
      <dgm:prSet presAssocID="{D2B63B8C-BD32-46CC-AA8B-566A49211D67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6EC128A-CD2D-446C-91C7-0E018B79C453}" type="pres">
      <dgm:prSet presAssocID="{3D65ADC0-5DC6-471E-BA92-7AEB64C318D4}" presName="parTxOnlySpace" presStyleCnt="0"/>
      <dgm:spPr/>
    </dgm:pt>
    <dgm:pt modelId="{1513E465-DBE4-4523-A915-2C563B4C9B4B}" type="pres">
      <dgm:prSet presAssocID="{0B981CF6-8626-4173-AA0A-CBE6D144498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819E7CC-1F33-46EA-AE0D-E0E75D995562}" type="presOf" srcId="{D01875E2-DFFD-44FC-B837-BEAC04CE05E9}" destId="{89FBDF15-C243-4B50-AE08-93678740F88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5B6DD626-47E6-40DD-91F7-813B172DBA49}" srcId="{67013EC6-1097-459B-B140-E831F539D52A}" destId="{D2B63B8C-BD32-46CC-AA8B-566A49211D67}" srcOrd="6" destOrd="0" parTransId="{F6C76861-D600-4335-9282-F7191C9F2097}" sibTransId="{3D65ADC0-5DC6-471E-BA92-7AEB64C318D4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F5DEFB81-E182-43AE-B90E-37CE4BD49BE2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B67C8B0B-7671-424F-B748-6CD0262791CF}" type="presOf" srcId="{D2B63B8C-BD32-46CC-AA8B-566A49211D67}" destId="{D1BBAA9A-9B2A-4235-BAB2-5529B7FB7805}" srcOrd="0" destOrd="0" presId="urn:microsoft.com/office/officeart/2005/8/layout/chevron1"/>
    <dgm:cxn modelId="{273FD1C7-DF52-4DD6-A206-0D897540B1FD}" type="presOf" srcId="{2655C1A7-CE75-4610-A962-EB5A22279A70}" destId="{43943319-764E-4031-B8BD-AF9D24EC8566}" srcOrd="0" destOrd="0" presId="urn:microsoft.com/office/officeart/2005/8/layout/chevron1"/>
    <dgm:cxn modelId="{DE06FFB2-782C-4D9A-98A9-9397B65B433C}" srcId="{67013EC6-1097-459B-B140-E831F539D52A}" destId="{0B981CF6-8626-4173-AA0A-CBE6D1444986}" srcOrd="7" destOrd="0" parTransId="{1AD04651-F133-4A19-B435-B31F1AD646BA}" sibTransId="{B616B051-AD22-4E20-8F06-214ECD0257E1}"/>
    <dgm:cxn modelId="{286975F8-9698-48B2-A076-17763BACECA4}" type="presOf" srcId="{63C38B30-742A-447D-AEDC-DB0823FECDDC}" destId="{18328266-3AB8-4638-9E3C-0128ACE908FC}" srcOrd="0" destOrd="0" presId="urn:microsoft.com/office/officeart/2005/8/layout/chevron1"/>
    <dgm:cxn modelId="{3334DD19-A5DA-45AF-AD23-E059C343111A}" srcId="{67013EC6-1097-459B-B140-E831F539D52A}" destId="{2655C1A7-CE75-4610-A962-EB5A22279A70}" srcOrd="5" destOrd="0" parTransId="{056561C7-11A1-451F-915D-FD8B026F1FB3}" sibTransId="{A0309D42-CAFF-42F9-A3CA-11C54590B22F}"/>
    <dgm:cxn modelId="{5C2D44D2-144C-4FF2-8CDD-12D35529EB12}" type="presOf" srcId="{D41414F5-2AD6-49F6-A8E9-8A5320094721}" destId="{ED047E95-CA07-45F8-B1D2-EB2E44BB9E1C}" srcOrd="0" destOrd="0" presId="urn:microsoft.com/office/officeart/2005/8/layout/chevron1"/>
    <dgm:cxn modelId="{D7E6B21E-D5C6-4196-A086-4052D4F34968}" type="presOf" srcId="{26692324-74A4-484F-B89D-04138F6B2639}" destId="{7A621747-5729-4206-8BB1-74E6BDF3AA42}" srcOrd="0" destOrd="0" presId="urn:microsoft.com/office/officeart/2005/8/layout/chevron1"/>
    <dgm:cxn modelId="{0CBC1C52-46C5-4174-BE13-5BC1EB77579F}" type="presOf" srcId="{67013EC6-1097-459B-B140-E831F539D52A}" destId="{C9DC8D7F-6E35-48BC-9ADC-0AB1D58B5B94}" srcOrd="0" destOrd="0" presId="urn:microsoft.com/office/officeart/2005/8/layout/chevron1"/>
    <dgm:cxn modelId="{917810BF-E837-4C66-8F04-763A408A220A}" type="presOf" srcId="{0B981CF6-8626-4173-AA0A-CBE6D1444986}" destId="{1513E465-DBE4-4523-A915-2C563B4C9B4B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B17027D-F97E-4290-8F19-42BF62E24F98}" type="presParOf" srcId="{C9DC8D7F-6E35-48BC-9ADC-0AB1D58B5B94}" destId="{7A621747-5729-4206-8BB1-74E6BDF3AA42}" srcOrd="0" destOrd="0" presId="urn:microsoft.com/office/officeart/2005/8/layout/chevron1"/>
    <dgm:cxn modelId="{2BBA3A41-BCA6-46C3-9DA9-09EAA7EDAA1B}" type="presParOf" srcId="{C9DC8D7F-6E35-48BC-9ADC-0AB1D58B5B94}" destId="{66906A19-3308-439A-8312-A478E42A3773}" srcOrd="1" destOrd="0" presId="urn:microsoft.com/office/officeart/2005/8/layout/chevron1"/>
    <dgm:cxn modelId="{893FE302-C77B-4B4C-BBFD-93DC6E5543C0}" type="presParOf" srcId="{C9DC8D7F-6E35-48BC-9ADC-0AB1D58B5B94}" destId="{ED047E95-CA07-45F8-B1D2-EB2E44BB9E1C}" srcOrd="2" destOrd="0" presId="urn:microsoft.com/office/officeart/2005/8/layout/chevron1"/>
    <dgm:cxn modelId="{3C92F9A9-9FAD-45BA-9A00-A5A029559CED}" type="presParOf" srcId="{C9DC8D7F-6E35-48BC-9ADC-0AB1D58B5B94}" destId="{2FBCACB6-6C02-4A2D-B164-335F4B52080E}" srcOrd="3" destOrd="0" presId="urn:microsoft.com/office/officeart/2005/8/layout/chevron1"/>
    <dgm:cxn modelId="{AF647B5D-7111-4A65-8A6A-A3C621BC742D}" type="presParOf" srcId="{C9DC8D7F-6E35-48BC-9ADC-0AB1D58B5B94}" destId="{89FBDF15-C243-4B50-AE08-93678740F889}" srcOrd="4" destOrd="0" presId="urn:microsoft.com/office/officeart/2005/8/layout/chevron1"/>
    <dgm:cxn modelId="{45668E57-A1D1-4560-9720-9BFF4DCDAEBD}" type="presParOf" srcId="{C9DC8D7F-6E35-48BC-9ADC-0AB1D58B5B94}" destId="{FDD02967-6E90-4122-9174-B7501C27237C}" srcOrd="5" destOrd="0" presId="urn:microsoft.com/office/officeart/2005/8/layout/chevron1"/>
    <dgm:cxn modelId="{57D2C6BD-C0B2-4B24-A231-A1B26B777A81}" type="presParOf" srcId="{C9DC8D7F-6E35-48BC-9ADC-0AB1D58B5B94}" destId="{EA8A6A7F-429E-430B-90E7-1D65CAF998E8}" srcOrd="6" destOrd="0" presId="urn:microsoft.com/office/officeart/2005/8/layout/chevron1"/>
    <dgm:cxn modelId="{040EABA3-9AA0-448C-B9E2-447CD9937230}" type="presParOf" srcId="{C9DC8D7F-6E35-48BC-9ADC-0AB1D58B5B94}" destId="{A1A523E9-8E49-4984-BC25-BD0DB3152DCD}" srcOrd="7" destOrd="0" presId="urn:microsoft.com/office/officeart/2005/8/layout/chevron1"/>
    <dgm:cxn modelId="{A1F1F843-396F-45FE-BB69-A5B54B88352F}" type="presParOf" srcId="{C9DC8D7F-6E35-48BC-9ADC-0AB1D58B5B94}" destId="{18328266-3AB8-4638-9E3C-0128ACE908FC}" srcOrd="8" destOrd="0" presId="urn:microsoft.com/office/officeart/2005/8/layout/chevron1"/>
    <dgm:cxn modelId="{8D6DFFE1-BDE8-40F4-9BD6-797A52FA67D8}" type="presParOf" srcId="{C9DC8D7F-6E35-48BC-9ADC-0AB1D58B5B94}" destId="{2C5992CA-1E93-4EB8-A648-F3C4DEF5B00F}" srcOrd="9" destOrd="0" presId="urn:microsoft.com/office/officeart/2005/8/layout/chevron1"/>
    <dgm:cxn modelId="{E8545D90-D1F1-4283-9560-ED9C3590291A}" type="presParOf" srcId="{C9DC8D7F-6E35-48BC-9ADC-0AB1D58B5B94}" destId="{43943319-764E-4031-B8BD-AF9D24EC8566}" srcOrd="10" destOrd="0" presId="urn:microsoft.com/office/officeart/2005/8/layout/chevron1"/>
    <dgm:cxn modelId="{281C1CAC-FB89-4CBD-ACEA-48936B5B4CC4}" type="presParOf" srcId="{C9DC8D7F-6E35-48BC-9ADC-0AB1D58B5B94}" destId="{E5B10A79-97E9-4C29-A1FA-CB88A9E90E31}" srcOrd="11" destOrd="0" presId="urn:microsoft.com/office/officeart/2005/8/layout/chevron1"/>
    <dgm:cxn modelId="{2640A701-643C-492C-B42F-BDA0AD68AC48}" type="presParOf" srcId="{C9DC8D7F-6E35-48BC-9ADC-0AB1D58B5B94}" destId="{D1BBAA9A-9B2A-4235-BAB2-5529B7FB7805}" srcOrd="12" destOrd="0" presId="urn:microsoft.com/office/officeart/2005/8/layout/chevron1"/>
    <dgm:cxn modelId="{A5F563D2-264D-4C23-A618-90FC4F3479E6}" type="presParOf" srcId="{C9DC8D7F-6E35-48BC-9ADC-0AB1D58B5B94}" destId="{C6EC128A-CD2D-446C-91C7-0E018B79C453}" srcOrd="13" destOrd="0" presId="urn:microsoft.com/office/officeart/2005/8/layout/chevron1"/>
    <dgm:cxn modelId="{45C0D13F-C2D4-4FE9-A8F8-6AD05E3BDF44}" type="presParOf" srcId="{C9DC8D7F-6E35-48BC-9ADC-0AB1D58B5B94}" destId="{1513E465-DBE4-4523-A915-2C563B4C9B4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5A4A5EC-4312-4687-817C-B9623EB47981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98C7ED6D-A249-4C3C-A6A6-0356FB4BBD33}" type="presOf" srcId="{67013EC6-1097-459B-B140-E831F539D52A}" destId="{C9DC8D7F-6E35-48BC-9ADC-0AB1D58B5B94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096DD734-E7EB-41A4-94F4-F00EFE447653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08FC6D60-7870-42B8-BEB7-0BFA5D6876B0}" type="presOf" srcId="{F9DD8445-C12F-4A95-85D5-0303EA99913A}" destId="{FB649BCC-CEA2-4D9B-B155-58A4BBFAE5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1FF9D3E3-0A84-40E4-A62F-2AEA61A46849}" type="presOf" srcId="{D41414F5-2AD6-49F6-A8E9-8A5320094721}" destId="{ED047E95-CA07-45F8-B1D2-EB2E44BB9E1C}" srcOrd="0" destOrd="0" presId="urn:microsoft.com/office/officeart/2005/8/layout/chevron1"/>
    <dgm:cxn modelId="{428DD505-E79F-41C9-BE33-664689A7A9DF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ACF009AD-9105-44FC-A464-FD5381341DD4}" type="presOf" srcId="{26692324-74A4-484F-B89D-04138F6B2639}" destId="{7A621747-5729-4206-8BB1-74E6BDF3AA42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5CBD69E5-DEEB-46DE-AAC4-E13D3840DCA2}" type="presOf" srcId="{69B6576F-ACC5-427E-ABA8-6D7C32AC4DB6}" destId="{EA8A6A7F-429E-430B-90E7-1D65CAF998E8}" srcOrd="0" destOrd="0" presId="urn:microsoft.com/office/officeart/2005/8/layout/chevron1"/>
    <dgm:cxn modelId="{56299F0C-8FBE-44CA-81AF-01E0D910A1CF}" type="presOf" srcId="{7767D246-AC99-4BB9-BC54-E43E7EA795F6}" destId="{36FD7776-A119-4A0D-B4CE-F897F0E928B8}" srcOrd="0" destOrd="0" presId="urn:microsoft.com/office/officeart/2005/8/layout/chevron1"/>
    <dgm:cxn modelId="{0B394B01-64DA-48BA-ADF9-D52DB2730D11}" type="presParOf" srcId="{C9DC8D7F-6E35-48BC-9ADC-0AB1D58B5B94}" destId="{7A621747-5729-4206-8BB1-74E6BDF3AA42}" srcOrd="0" destOrd="0" presId="urn:microsoft.com/office/officeart/2005/8/layout/chevron1"/>
    <dgm:cxn modelId="{E7CB0A89-D894-4767-85F9-B56061D2E194}" type="presParOf" srcId="{C9DC8D7F-6E35-48BC-9ADC-0AB1D58B5B94}" destId="{66906A19-3308-439A-8312-A478E42A3773}" srcOrd="1" destOrd="0" presId="urn:microsoft.com/office/officeart/2005/8/layout/chevron1"/>
    <dgm:cxn modelId="{961203EC-6926-4921-A4C6-C44D300079D7}" type="presParOf" srcId="{C9DC8D7F-6E35-48BC-9ADC-0AB1D58B5B94}" destId="{ED047E95-CA07-45F8-B1D2-EB2E44BB9E1C}" srcOrd="2" destOrd="0" presId="urn:microsoft.com/office/officeart/2005/8/layout/chevron1"/>
    <dgm:cxn modelId="{3752908C-832E-4796-991E-9FF33A3DA93E}" type="presParOf" srcId="{C9DC8D7F-6E35-48BC-9ADC-0AB1D58B5B94}" destId="{2FBCACB6-6C02-4A2D-B164-335F4B52080E}" srcOrd="3" destOrd="0" presId="urn:microsoft.com/office/officeart/2005/8/layout/chevron1"/>
    <dgm:cxn modelId="{B0DF594A-6984-4FE6-989A-78FF2755B2D2}" type="presParOf" srcId="{C9DC8D7F-6E35-48BC-9ADC-0AB1D58B5B94}" destId="{89FBDF15-C243-4B50-AE08-93678740F889}" srcOrd="4" destOrd="0" presId="urn:microsoft.com/office/officeart/2005/8/layout/chevron1"/>
    <dgm:cxn modelId="{06265112-B1C4-4612-B23C-B61772989231}" type="presParOf" srcId="{C9DC8D7F-6E35-48BC-9ADC-0AB1D58B5B94}" destId="{FDD02967-6E90-4122-9174-B7501C27237C}" srcOrd="5" destOrd="0" presId="urn:microsoft.com/office/officeart/2005/8/layout/chevron1"/>
    <dgm:cxn modelId="{5B50B148-2D26-414D-AA7E-B242F1C9803A}" type="presParOf" srcId="{C9DC8D7F-6E35-48BC-9ADC-0AB1D58B5B94}" destId="{EA8A6A7F-429E-430B-90E7-1D65CAF998E8}" srcOrd="6" destOrd="0" presId="urn:microsoft.com/office/officeart/2005/8/layout/chevron1"/>
    <dgm:cxn modelId="{BB6E27D1-1436-4CA3-8B6E-7E28B2BE9F44}" type="presParOf" srcId="{C9DC8D7F-6E35-48BC-9ADC-0AB1D58B5B94}" destId="{A1A523E9-8E49-4984-BC25-BD0DB3152DCD}" srcOrd="7" destOrd="0" presId="urn:microsoft.com/office/officeart/2005/8/layout/chevron1"/>
    <dgm:cxn modelId="{52839D8E-BC1D-45C7-9084-334B7BCC5997}" type="presParOf" srcId="{C9DC8D7F-6E35-48BC-9ADC-0AB1D58B5B94}" destId="{18328266-3AB8-4638-9E3C-0128ACE908FC}" srcOrd="8" destOrd="0" presId="urn:microsoft.com/office/officeart/2005/8/layout/chevron1"/>
    <dgm:cxn modelId="{895215AB-0F3D-4CB0-873B-7C5CBA3349E5}" type="presParOf" srcId="{C9DC8D7F-6E35-48BC-9ADC-0AB1D58B5B94}" destId="{2C5992CA-1E93-4EB8-A648-F3C4DEF5B00F}" srcOrd="9" destOrd="0" presId="urn:microsoft.com/office/officeart/2005/8/layout/chevron1"/>
    <dgm:cxn modelId="{B6EDCCDA-6E50-4D38-B17A-D6A970C0E86E}" type="presParOf" srcId="{C9DC8D7F-6E35-48BC-9ADC-0AB1D58B5B94}" destId="{118BA2F9-35C5-4361-BAE9-280899126CF9}" srcOrd="10" destOrd="0" presId="urn:microsoft.com/office/officeart/2005/8/layout/chevron1"/>
    <dgm:cxn modelId="{76A592F5-75D9-4222-B13A-FBC9BFEBCA6C}" type="presParOf" srcId="{C9DC8D7F-6E35-48BC-9ADC-0AB1D58B5B94}" destId="{F30B2CE2-0C0C-4014-9536-2D274D49B89E}" srcOrd="11" destOrd="0" presId="urn:microsoft.com/office/officeart/2005/8/layout/chevron1"/>
    <dgm:cxn modelId="{FE0D852C-ED67-42C8-A789-186904EA8BF4}" type="presParOf" srcId="{C9DC8D7F-6E35-48BC-9ADC-0AB1D58B5B94}" destId="{FB649BCC-CEA2-4D9B-B155-58A4BBFAE51C}" srcOrd="12" destOrd="0" presId="urn:microsoft.com/office/officeart/2005/8/layout/chevron1"/>
    <dgm:cxn modelId="{D76E605D-A0E5-4C3E-9580-63224DFD777C}" type="presParOf" srcId="{C9DC8D7F-6E35-48BC-9ADC-0AB1D58B5B94}" destId="{191F56A3-EE2C-4DD5-8B14-82ED4CF93647}" srcOrd="13" destOrd="0" presId="urn:microsoft.com/office/officeart/2005/8/layout/chevron1"/>
    <dgm:cxn modelId="{3C91B48D-7A72-477D-AC1B-9A37C2412FEB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</a:rPr>
            <a:t>VI - Fonctions</a:t>
          </a:r>
          <a:endParaRPr lang="fr-FR" dirty="0">
            <a:ln>
              <a:solidFill>
                <a:schemeClr val="accent1">
                  <a:lumMod val="75000"/>
                </a:schemeClr>
              </a:solidFill>
            </a:ln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accent1">
            <a:lumMod val="75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ln>
                <a:noFill/>
              </a:ln>
              <a:solidFill>
                <a:schemeClr val="bg1"/>
              </a:solidFill>
            </a:rPr>
            <a:t>VII) Démonstration de l’application</a:t>
          </a:r>
          <a:endParaRPr lang="fr-FR" dirty="0">
            <a:ln>
              <a:noFill/>
            </a:ln>
            <a:solidFill>
              <a:schemeClr val="bg1"/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AD9EC4E-556C-4ACF-BB8D-D6440C283310}" type="presOf" srcId="{69B6576F-ACC5-427E-ABA8-6D7C32AC4DB6}" destId="{EA8A6A7F-429E-430B-90E7-1D65CAF998E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2DB7C03B-B197-4DEC-861D-4A9114D8EBDE}" type="presOf" srcId="{26692324-74A4-484F-B89D-04138F6B2639}" destId="{7A621747-5729-4206-8BB1-74E6BDF3AA42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E1F02CC7-52CD-4562-A470-22A7FC0FD5C7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E2D8720C-D463-4F53-B65C-DD0F517852C0}" type="presOf" srcId="{D41414F5-2AD6-49F6-A8E9-8A5320094721}" destId="{ED047E95-CA07-45F8-B1D2-EB2E44BB9E1C}" srcOrd="0" destOrd="0" presId="urn:microsoft.com/office/officeart/2005/8/layout/chevron1"/>
    <dgm:cxn modelId="{97C4D9C5-2695-47C6-9538-90D92DE66CE8}" type="presOf" srcId="{67013EC6-1097-459B-B140-E831F539D52A}" destId="{C9DC8D7F-6E35-48BC-9ADC-0AB1D58B5B94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8680520C-89D0-40F3-8F9A-ABBB1BC087FF}" type="presOf" srcId="{F9DD8445-C12F-4A95-85D5-0303EA99913A}" destId="{FB649BCC-CEA2-4D9B-B155-58A4BBFAE51C}" srcOrd="0" destOrd="0" presId="urn:microsoft.com/office/officeart/2005/8/layout/chevron1"/>
    <dgm:cxn modelId="{C7298639-030F-43CD-8B13-45B486549B06}" type="presOf" srcId="{D01875E2-DFFD-44FC-B837-BEAC04CE05E9}" destId="{89FBDF15-C243-4B50-AE08-93678740F889}" srcOrd="0" destOrd="0" presId="urn:microsoft.com/office/officeart/2005/8/layout/chevron1"/>
    <dgm:cxn modelId="{04AAC551-4705-4205-8835-A65DF66B94D1}" type="presOf" srcId="{63C38B30-742A-447D-AEDC-DB0823FECDDC}" destId="{18328266-3AB8-4638-9E3C-0128ACE908FC}" srcOrd="0" destOrd="0" presId="urn:microsoft.com/office/officeart/2005/8/layout/chevron1"/>
    <dgm:cxn modelId="{0A842CDF-DDC7-4336-9DF3-F66E858B17C6}" type="presOf" srcId="{7767D246-AC99-4BB9-BC54-E43E7EA795F6}" destId="{36FD7776-A119-4A0D-B4CE-F897F0E928B8}" srcOrd="0" destOrd="0" presId="urn:microsoft.com/office/officeart/2005/8/layout/chevron1"/>
    <dgm:cxn modelId="{461BDE2E-F4B4-458B-AE0C-9DD1BF17162B}" type="presParOf" srcId="{C9DC8D7F-6E35-48BC-9ADC-0AB1D58B5B94}" destId="{7A621747-5729-4206-8BB1-74E6BDF3AA42}" srcOrd="0" destOrd="0" presId="urn:microsoft.com/office/officeart/2005/8/layout/chevron1"/>
    <dgm:cxn modelId="{4309D7FC-C8BD-4E86-9460-4292EDE75084}" type="presParOf" srcId="{C9DC8D7F-6E35-48BC-9ADC-0AB1D58B5B94}" destId="{66906A19-3308-439A-8312-A478E42A3773}" srcOrd="1" destOrd="0" presId="urn:microsoft.com/office/officeart/2005/8/layout/chevron1"/>
    <dgm:cxn modelId="{A75187F3-0D61-4FDD-9026-D824692DB1EE}" type="presParOf" srcId="{C9DC8D7F-6E35-48BC-9ADC-0AB1D58B5B94}" destId="{ED047E95-CA07-45F8-B1D2-EB2E44BB9E1C}" srcOrd="2" destOrd="0" presId="urn:microsoft.com/office/officeart/2005/8/layout/chevron1"/>
    <dgm:cxn modelId="{EC19AAF8-1E23-4B1A-8EE7-E9AF2A2005A7}" type="presParOf" srcId="{C9DC8D7F-6E35-48BC-9ADC-0AB1D58B5B94}" destId="{2FBCACB6-6C02-4A2D-B164-335F4B52080E}" srcOrd="3" destOrd="0" presId="urn:microsoft.com/office/officeart/2005/8/layout/chevron1"/>
    <dgm:cxn modelId="{9FB5F89B-6493-4193-BADB-83041E773E2D}" type="presParOf" srcId="{C9DC8D7F-6E35-48BC-9ADC-0AB1D58B5B94}" destId="{89FBDF15-C243-4B50-AE08-93678740F889}" srcOrd="4" destOrd="0" presId="urn:microsoft.com/office/officeart/2005/8/layout/chevron1"/>
    <dgm:cxn modelId="{C713BBFA-CB27-4C3C-80E9-042C5CCA4C8B}" type="presParOf" srcId="{C9DC8D7F-6E35-48BC-9ADC-0AB1D58B5B94}" destId="{FDD02967-6E90-4122-9174-B7501C27237C}" srcOrd="5" destOrd="0" presId="urn:microsoft.com/office/officeart/2005/8/layout/chevron1"/>
    <dgm:cxn modelId="{2B74203B-1F41-420E-8618-7515E88A8109}" type="presParOf" srcId="{C9DC8D7F-6E35-48BC-9ADC-0AB1D58B5B94}" destId="{EA8A6A7F-429E-430B-90E7-1D65CAF998E8}" srcOrd="6" destOrd="0" presId="urn:microsoft.com/office/officeart/2005/8/layout/chevron1"/>
    <dgm:cxn modelId="{230A79DE-19FE-47BC-9E67-3C1E4FF23BBD}" type="presParOf" srcId="{C9DC8D7F-6E35-48BC-9ADC-0AB1D58B5B94}" destId="{A1A523E9-8E49-4984-BC25-BD0DB3152DCD}" srcOrd="7" destOrd="0" presId="urn:microsoft.com/office/officeart/2005/8/layout/chevron1"/>
    <dgm:cxn modelId="{6CCDBE56-D5DA-4470-9680-A18F977DED3B}" type="presParOf" srcId="{C9DC8D7F-6E35-48BC-9ADC-0AB1D58B5B94}" destId="{18328266-3AB8-4638-9E3C-0128ACE908FC}" srcOrd="8" destOrd="0" presId="urn:microsoft.com/office/officeart/2005/8/layout/chevron1"/>
    <dgm:cxn modelId="{C0A294D9-3EF5-4126-93E6-4643DF8BB563}" type="presParOf" srcId="{C9DC8D7F-6E35-48BC-9ADC-0AB1D58B5B94}" destId="{2C5992CA-1E93-4EB8-A648-F3C4DEF5B00F}" srcOrd="9" destOrd="0" presId="urn:microsoft.com/office/officeart/2005/8/layout/chevron1"/>
    <dgm:cxn modelId="{50F2D2B0-75F2-47EA-86C4-A14C2BF0DF56}" type="presParOf" srcId="{C9DC8D7F-6E35-48BC-9ADC-0AB1D58B5B94}" destId="{118BA2F9-35C5-4361-BAE9-280899126CF9}" srcOrd="10" destOrd="0" presId="urn:microsoft.com/office/officeart/2005/8/layout/chevron1"/>
    <dgm:cxn modelId="{84B88C79-DF75-427C-B7AA-91F5EBAF4EF5}" type="presParOf" srcId="{C9DC8D7F-6E35-48BC-9ADC-0AB1D58B5B94}" destId="{F30B2CE2-0C0C-4014-9536-2D274D49B89E}" srcOrd="11" destOrd="0" presId="urn:microsoft.com/office/officeart/2005/8/layout/chevron1"/>
    <dgm:cxn modelId="{7E09B4CE-AC17-44C0-9DD6-4A1B0DBDBE10}" type="presParOf" srcId="{C9DC8D7F-6E35-48BC-9ADC-0AB1D58B5B94}" destId="{FB649BCC-CEA2-4D9B-B155-58A4BBFAE51C}" srcOrd="12" destOrd="0" presId="urn:microsoft.com/office/officeart/2005/8/layout/chevron1"/>
    <dgm:cxn modelId="{B5749C91-E243-4B7D-8BBC-F3F62EF6FC27}" type="presParOf" srcId="{C9DC8D7F-6E35-48BC-9ADC-0AB1D58B5B94}" destId="{191F56A3-EE2C-4DD5-8B14-82ED4CF93647}" srcOrd="13" destOrd="0" presId="urn:microsoft.com/office/officeart/2005/8/layout/chevron1"/>
    <dgm:cxn modelId="{7DE18F4D-EAE8-4612-B142-A342F6E749C8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VII - Bilan</a:t>
          </a:r>
          <a:endParaRPr lang="fr-FR" dirty="0">
            <a:solidFill>
              <a:schemeClr val="bg1"/>
            </a:solidFill>
          </a:endParaRPr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noFill/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07317ECB-747E-4926-A23F-A04C794EE376}" type="presOf" srcId="{63C38B30-742A-447D-AEDC-DB0823FECDDC}" destId="{18328266-3AB8-4638-9E3C-0128ACE908FC}" srcOrd="0" destOrd="0" presId="urn:microsoft.com/office/officeart/2005/8/layout/chevron1"/>
    <dgm:cxn modelId="{1174CB53-F826-4452-8433-17C66FE6BA44}" type="presOf" srcId="{B93C0965-3270-41FF-BEB8-E0A58401D02D}" destId="{65BE4E39-09C4-416B-A70A-498BAA7AC461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18457674-AFEC-4286-AB23-A3BAABC3E7E8}" type="presOf" srcId="{69B6576F-ACC5-427E-ABA8-6D7C32AC4DB6}" destId="{EA8A6A7F-429E-430B-90E7-1D65CAF998E8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60187F21-FD09-4AA1-B481-69633910E00D}" type="presOf" srcId="{D01875E2-DFFD-44FC-B837-BEAC04CE05E9}" destId="{89FBDF15-C243-4B50-AE08-93678740F889}" srcOrd="0" destOrd="0" presId="urn:microsoft.com/office/officeart/2005/8/layout/chevron1"/>
    <dgm:cxn modelId="{D31F24B8-0CF0-4975-83FB-D1EE2CD1D59B}" type="presOf" srcId="{67013EC6-1097-459B-B140-E831F539D52A}" destId="{C9DC8D7F-6E35-48BC-9ADC-0AB1D58B5B94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BA6BD5FF-1DB4-447C-A8DC-D88138D88E12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2A8489D-A97D-4A70-B136-0B2893501A45}" type="presOf" srcId="{D41414F5-2AD6-49F6-A8E9-8A5320094721}" destId="{ED047E95-CA07-45F8-B1D2-EB2E44BB9E1C}" srcOrd="0" destOrd="0" presId="urn:microsoft.com/office/officeart/2005/8/layout/chevron1"/>
    <dgm:cxn modelId="{EBF96760-014C-4941-BE86-61499F7E6B0B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471C9E22-2BDA-4864-95E2-A5C28FB0B5E7}" type="presParOf" srcId="{C9DC8D7F-6E35-48BC-9ADC-0AB1D58B5B94}" destId="{7A621747-5729-4206-8BB1-74E6BDF3AA42}" srcOrd="0" destOrd="0" presId="urn:microsoft.com/office/officeart/2005/8/layout/chevron1"/>
    <dgm:cxn modelId="{C488A1C7-13AF-410C-AA1E-E823DC85EC72}" type="presParOf" srcId="{C9DC8D7F-6E35-48BC-9ADC-0AB1D58B5B94}" destId="{66906A19-3308-439A-8312-A478E42A3773}" srcOrd="1" destOrd="0" presId="urn:microsoft.com/office/officeart/2005/8/layout/chevron1"/>
    <dgm:cxn modelId="{CC7CBD9B-76CC-4F25-819E-2C5F19412097}" type="presParOf" srcId="{C9DC8D7F-6E35-48BC-9ADC-0AB1D58B5B94}" destId="{ED047E95-CA07-45F8-B1D2-EB2E44BB9E1C}" srcOrd="2" destOrd="0" presId="urn:microsoft.com/office/officeart/2005/8/layout/chevron1"/>
    <dgm:cxn modelId="{E49DE6C1-73E5-40C1-B201-63BB482B10A9}" type="presParOf" srcId="{C9DC8D7F-6E35-48BC-9ADC-0AB1D58B5B94}" destId="{2FBCACB6-6C02-4A2D-B164-335F4B52080E}" srcOrd="3" destOrd="0" presId="urn:microsoft.com/office/officeart/2005/8/layout/chevron1"/>
    <dgm:cxn modelId="{DE915CA0-4309-4876-A569-8BE2E5B2C2DB}" type="presParOf" srcId="{C9DC8D7F-6E35-48BC-9ADC-0AB1D58B5B94}" destId="{89FBDF15-C243-4B50-AE08-93678740F889}" srcOrd="4" destOrd="0" presId="urn:microsoft.com/office/officeart/2005/8/layout/chevron1"/>
    <dgm:cxn modelId="{12169879-E85D-4A61-8B87-02DC3B13C73A}" type="presParOf" srcId="{C9DC8D7F-6E35-48BC-9ADC-0AB1D58B5B94}" destId="{FDD02967-6E90-4122-9174-B7501C27237C}" srcOrd="5" destOrd="0" presId="urn:microsoft.com/office/officeart/2005/8/layout/chevron1"/>
    <dgm:cxn modelId="{F711EFFF-3726-4149-8BBF-9CEE9B0BD3B2}" type="presParOf" srcId="{C9DC8D7F-6E35-48BC-9ADC-0AB1D58B5B94}" destId="{EA8A6A7F-429E-430B-90E7-1D65CAF998E8}" srcOrd="6" destOrd="0" presId="urn:microsoft.com/office/officeart/2005/8/layout/chevron1"/>
    <dgm:cxn modelId="{BCDBD607-A500-4A5C-BEF6-3AA87E997543}" type="presParOf" srcId="{C9DC8D7F-6E35-48BC-9ADC-0AB1D58B5B94}" destId="{A1A523E9-8E49-4984-BC25-BD0DB3152DCD}" srcOrd="7" destOrd="0" presId="urn:microsoft.com/office/officeart/2005/8/layout/chevron1"/>
    <dgm:cxn modelId="{4C5C237C-EAA7-403F-AF2D-429EBA3505BD}" type="presParOf" srcId="{C9DC8D7F-6E35-48BC-9ADC-0AB1D58B5B94}" destId="{18328266-3AB8-4638-9E3C-0128ACE908FC}" srcOrd="8" destOrd="0" presId="urn:microsoft.com/office/officeart/2005/8/layout/chevron1"/>
    <dgm:cxn modelId="{131FF5EE-D44F-4499-BDA4-2AA30EF4FEF0}" type="presParOf" srcId="{C9DC8D7F-6E35-48BC-9ADC-0AB1D58B5B94}" destId="{2C5992CA-1E93-4EB8-A648-F3C4DEF5B00F}" srcOrd="9" destOrd="0" presId="urn:microsoft.com/office/officeart/2005/8/layout/chevron1"/>
    <dgm:cxn modelId="{1D81AB1F-1605-4C2D-8E23-A6054DC2EBD0}" type="presParOf" srcId="{C9DC8D7F-6E35-48BC-9ADC-0AB1D58B5B94}" destId="{118BA2F9-35C5-4361-BAE9-280899126CF9}" srcOrd="10" destOrd="0" presId="urn:microsoft.com/office/officeart/2005/8/layout/chevron1"/>
    <dgm:cxn modelId="{FD9F0F28-6747-46C9-8956-F51C3B6A55B8}" type="presParOf" srcId="{C9DC8D7F-6E35-48BC-9ADC-0AB1D58B5B94}" destId="{F30B2CE2-0C0C-4014-9536-2D274D49B89E}" srcOrd="11" destOrd="0" presId="urn:microsoft.com/office/officeart/2005/8/layout/chevron1"/>
    <dgm:cxn modelId="{E53F199E-2B84-4E57-B340-9EB4E44FB80C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</a:rPr>
            <a:t>VI - Fonctions</a:t>
          </a:r>
          <a:endParaRPr lang="fr-FR" dirty="0">
            <a:ln>
              <a:solidFill>
                <a:schemeClr val="accent1">
                  <a:lumMod val="75000"/>
                </a:schemeClr>
              </a:solidFill>
            </a:ln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ln>
              <a:noFill/>
            </a:ln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VIII - Bilan</a:t>
          </a:r>
          <a:endParaRPr lang="fr-FR" dirty="0">
            <a:solidFill>
              <a:schemeClr val="bg1"/>
            </a:solidFill>
          </a:endParaRPr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FBFC925E-E98E-491E-A13A-7106965FDF3D}" type="presOf" srcId="{F9DD8445-C12F-4A95-85D5-0303EA99913A}" destId="{FB649BCC-CEA2-4D9B-B155-58A4BBFAE5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C040F5BB-E616-4310-B690-FA0640686394}" type="presOf" srcId="{67013EC6-1097-459B-B140-E831F539D52A}" destId="{C9DC8D7F-6E35-48BC-9ADC-0AB1D58B5B94}" srcOrd="0" destOrd="0" presId="urn:microsoft.com/office/officeart/2005/8/layout/chevron1"/>
    <dgm:cxn modelId="{DBA3A673-2467-44BD-A34B-8C616BE5B1F5}" type="presOf" srcId="{63C38B30-742A-447D-AEDC-DB0823FECDDC}" destId="{18328266-3AB8-4638-9E3C-0128ACE908F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C9B215B5-C8FA-4599-9E70-6809D97BABCF}" type="presOf" srcId="{D01875E2-DFFD-44FC-B837-BEAC04CE05E9}" destId="{89FBDF15-C243-4B50-AE08-93678740F88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F4A5AE1A-31D8-46A5-9034-3122F4EB6793}" type="presOf" srcId="{7767D246-AC99-4BB9-BC54-E43E7EA795F6}" destId="{36FD7776-A119-4A0D-B4CE-F897F0E928B8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600DE805-E426-462C-A9B1-A36E0E3B9B34}" type="presOf" srcId="{26692324-74A4-484F-B89D-04138F6B2639}" destId="{7A621747-5729-4206-8BB1-74E6BDF3AA42}" srcOrd="0" destOrd="0" presId="urn:microsoft.com/office/officeart/2005/8/layout/chevron1"/>
    <dgm:cxn modelId="{5AC74A42-B144-4245-90A8-769C0BD02766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42EC7E05-6C03-4908-82CC-F4A8512E9B7B}" type="presOf" srcId="{69B6576F-ACC5-427E-ABA8-6D7C32AC4DB6}" destId="{EA8A6A7F-429E-430B-90E7-1D65CAF998E8}" srcOrd="0" destOrd="0" presId="urn:microsoft.com/office/officeart/2005/8/layout/chevron1"/>
    <dgm:cxn modelId="{1927E84C-D518-4BB5-BE5A-711C6CDBAFD4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DF7E4D45-E8D8-469B-A8D1-E3E773731FD8}" type="presParOf" srcId="{C9DC8D7F-6E35-48BC-9ADC-0AB1D58B5B94}" destId="{7A621747-5729-4206-8BB1-74E6BDF3AA42}" srcOrd="0" destOrd="0" presId="urn:microsoft.com/office/officeart/2005/8/layout/chevron1"/>
    <dgm:cxn modelId="{65EA90EC-7F97-4A72-B214-8B8B076B458D}" type="presParOf" srcId="{C9DC8D7F-6E35-48BC-9ADC-0AB1D58B5B94}" destId="{66906A19-3308-439A-8312-A478E42A3773}" srcOrd="1" destOrd="0" presId="urn:microsoft.com/office/officeart/2005/8/layout/chevron1"/>
    <dgm:cxn modelId="{8E78A929-328F-47C2-90A2-1A37159A6542}" type="presParOf" srcId="{C9DC8D7F-6E35-48BC-9ADC-0AB1D58B5B94}" destId="{ED047E95-CA07-45F8-B1D2-EB2E44BB9E1C}" srcOrd="2" destOrd="0" presId="urn:microsoft.com/office/officeart/2005/8/layout/chevron1"/>
    <dgm:cxn modelId="{A3318B07-C0C2-49B2-8069-11060B99908B}" type="presParOf" srcId="{C9DC8D7F-6E35-48BC-9ADC-0AB1D58B5B94}" destId="{2FBCACB6-6C02-4A2D-B164-335F4B52080E}" srcOrd="3" destOrd="0" presId="urn:microsoft.com/office/officeart/2005/8/layout/chevron1"/>
    <dgm:cxn modelId="{9FFF36E2-8A7E-4626-8039-22BFBC1981F0}" type="presParOf" srcId="{C9DC8D7F-6E35-48BC-9ADC-0AB1D58B5B94}" destId="{89FBDF15-C243-4B50-AE08-93678740F889}" srcOrd="4" destOrd="0" presId="urn:microsoft.com/office/officeart/2005/8/layout/chevron1"/>
    <dgm:cxn modelId="{BE7D7647-E930-49D1-9B15-F24860864FD8}" type="presParOf" srcId="{C9DC8D7F-6E35-48BC-9ADC-0AB1D58B5B94}" destId="{FDD02967-6E90-4122-9174-B7501C27237C}" srcOrd="5" destOrd="0" presId="urn:microsoft.com/office/officeart/2005/8/layout/chevron1"/>
    <dgm:cxn modelId="{B12E8E6E-D0C8-4F97-AB73-969088F6DDB2}" type="presParOf" srcId="{C9DC8D7F-6E35-48BC-9ADC-0AB1D58B5B94}" destId="{EA8A6A7F-429E-430B-90E7-1D65CAF998E8}" srcOrd="6" destOrd="0" presId="urn:microsoft.com/office/officeart/2005/8/layout/chevron1"/>
    <dgm:cxn modelId="{B19D4B91-70CE-4312-8B3E-D7F39C89C047}" type="presParOf" srcId="{C9DC8D7F-6E35-48BC-9ADC-0AB1D58B5B94}" destId="{A1A523E9-8E49-4984-BC25-BD0DB3152DCD}" srcOrd="7" destOrd="0" presId="urn:microsoft.com/office/officeart/2005/8/layout/chevron1"/>
    <dgm:cxn modelId="{773154B0-30C9-4EF7-9BD7-282B93310B66}" type="presParOf" srcId="{C9DC8D7F-6E35-48BC-9ADC-0AB1D58B5B94}" destId="{18328266-3AB8-4638-9E3C-0128ACE908FC}" srcOrd="8" destOrd="0" presId="urn:microsoft.com/office/officeart/2005/8/layout/chevron1"/>
    <dgm:cxn modelId="{7E416749-D6F1-4F6B-8D0B-64FA8B323E2D}" type="presParOf" srcId="{C9DC8D7F-6E35-48BC-9ADC-0AB1D58B5B94}" destId="{2C5992CA-1E93-4EB8-A648-F3C4DEF5B00F}" srcOrd="9" destOrd="0" presId="urn:microsoft.com/office/officeart/2005/8/layout/chevron1"/>
    <dgm:cxn modelId="{B96D825D-8BFD-4782-9537-169D57D71119}" type="presParOf" srcId="{C9DC8D7F-6E35-48BC-9ADC-0AB1D58B5B94}" destId="{118BA2F9-35C5-4361-BAE9-280899126CF9}" srcOrd="10" destOrd="0" presId="urn:microsoft.com/office/officeart/2005/8/layout/chevron1"/>
    <dgm:cxn modelId="{C3F8A929-5BC2-49CD-9B4D-3AEB488682C7}" type="presParOf" srcId="{C9DC8D7F-6E35-48BC-9ADC-0AB1D58B5B94}" destId="{F30B2CE2-0C0C-4014-9536-2D274D49B89E}" srcOrd="11" destOrd="0" presId="urn:microsoft.com/office/officeart/2005/8/layout/chevron1"/>
    <dgm:cxn modelId="{BBAAFA0C-C02B-4C85-874D-5D1166E2A822}" type="presParOf" srcId="{C9DC8D7F-6E35-48BC-9ADC-0AB1D58B5B94}" destId="{FB649BCC-CEA2-4D9B-B155-58A4BBFAE51C}" srcOrd="12" destOrd="0" presId="urn:microsoft.com/office/officeart/2005/8/layout/chevron1"/>
    <dgm:cxn modelId="{73547B06-5B9E-4EF6-A2B5-89C1DD052E1C}" type="presParOf" srcId="{C9DC8D7F-6E35-48BC-9ADC-0AB1D58B5B94}" destId="{191F56A3-EE2C-4DD5-8B14-82ED4CF93647}" srcOrd="13" destOrd="0" presId="urn:microsoft.com/office/officeart/2005/8/layout/chevron1"/>
    <dgm:cxn modelId="{33CC43FC-8B11-4C64-B2BD-99EA860579B8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</a:rPr>
            <a:t>VI - Fonctions</a:t>
          </a:r>
          <a:endParaRPr lang="fr-FR" dirty="0">
            <a:ln>
              <a:solidFill>
                <a:schemeClr val="accent1">
                  <a:lumMod val="75000"/>
                </a:schemeClr>
              </a:solidFill>
            </a:ln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ln>
              <a:noFill/>
            </a:ln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VIII - Bilan</a:t>
          </a:r>
          <a:endParaRPr lang="fr-FR" dirty="0">
            <a:solidFill>
              <a:schemeClr val="bg1"/>
            </a:solidFill>
          </a:endParaRPr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FEC8ADCD-71D7-4B45-821A-87D02CB34128}" type="presOf" srcId="{26692324-74A4-484F-B89D-04138F6B2639}" destId="{7A621747-5729-4206-8BB1-74E6BDF3AA42}" srcOrd="0" destOrd="0" presId="urn:microsoft.com/office/officeart/2005/8/layout/chevron1"/>
    <dgm:cxn modelId="{A80BD536-DB13-4652-97E8-4A917F688E58}" type="presOf" srcId="{F9DD8445-C12F-4A95-85D5-0303EA99913A}" destId="{FB649BCC-CEA2-4D9B-B155-58A4BBFAE5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1031CB84-3AF1-43A1-97B6-0EDA514C919D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56526D7E-1275-4A6B-A03B-6FC48EFE821E}" type="presOf" srcId="{D01875E2-DFFD-44FC-B837-BEAC04CE05E9}" destId="{89FBDF15-C243-4B50-AE08-93678740F889}" srcOrd="0" destOrd="0" presId="urn:microsoft.com/office/officeart/2005/8/layout/chevron1"/>
    <dgm:cxn modelId="{12A35343-D383-4857-95E7-29A75CE46BF8}" type="presOf" srcId="{69B6576F-ACC5-427E-ABA8-6D7C32AC4DB6}" destId="{EA8A6A7F-429E-430B-90E7-1D65CAF998E8}" srcOrd="0" destOrd="0" presId="urn:microsoft.com/office/officeart/2005/8/layout/chevron1"/>
    <dgm:cxn modelId="{2D70439B-E7A1-4BCB-B6B5-135067646F34}" type="presOf" srcId="{D41414F5-2AD6-49F6-A8E9-8A5320094721}" destId="{ED047E95-CA07-45F8-B1D2-EB2E44BB9E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B253C504-09E6-4668-B511-A3AE3AE0663E}" type="presOf" srcId="{B3FBE3AE-86FB-4B03-AC03-C0291F72C582}" destId="{118BA2F9-35C5-4361-BAE9-280899126CF9}" srcOrd="0" destOrd="0" presId="urn:microsoft.com/office/officeart/2005/8/layout/chevron1"/>
    <dgm:cxn modelId="{9F54C516-F194-4DEA-979E-8FF4890B4E75}" type="presOf" srcId="{7767D246-AC99-4BB9-BC54-E43E7EA795F6}" destId="{36FD7776-A119-4A0D-B4CE-F897F0E928B8}" srcOrd="0" destOrd="0" presId="urn:microsoft.com/office/officeart/2005/8/layout/chevron1"/>
    <dgm:cxn modelId="{910C2FA9-4C0D-4A6B-ABD6-3C705DD98B25}" type="presOf" srcId="{63C38B30-742A-447D-AEDC-DB0823FECDDC}" destId="{18328266-3AB8-4638-9E3C-0128ACE908F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FD65EDA2-A7A1-4A98-A467-3FB5249CEBFF}" type="presParOf" srcId="{C9DC8D7F-6E35-48BC-9ADC-0AB1D58B5B94}" destId="{7A621747-5729-4206-8BB1-74E6BDF3AA42}" srcOrd="0" destOrd="0" presId="urn:microsoft.com/office/officeart/2005/8/layout/chevron1"/>
    <dgm:cxn modelId="{C7C9A53B-03A8-49CC-870C-0D727E71F81D}" type="presParOf" srcId="{C9DC8D7F-6E35-48BC-9ADC-0AB1D58B5B94}" destId="{66906A19-3308-439A-8312-A478E42A3773}" srcOrd="1" destOrd="0" presId="urn:microsoft.com/office/officeart/2005/8/layout/chevron1"/>
    <dgm:cxn modelId="{19FE1CB7-E6BF-4F03-B4A6-E613FC5B9CF1}" type="presParOf" srcId="{C9DC8D7F-6E35-48BC-9ADC-0AB1D58B5B94}" destId="{ED047E95-CA07-45F8-B1D2-EB2E44BB9E1C}" srcOrd="2" destOrd="0" presId="urn:microsoft.com/office/officeart/2005/8/layout/chevron1"/>
    <dgm:cxn modelId="{D3769C1F-5987-4920-9C95-6C6B963A8AC4}" type="presParOf" srcId="{C9DC8D7F-6E35-48BC-9ADC-0AB1D58B5B94}" destId="{2FBCACB6-6C02-4A2D-B164-335F4B52080E}" srcOrd="3" destOrd="0" presId="urn:microsoft.com/office/officeart/2005/8/layout/chevron1"/>
    <dgm:cxn modelId="{D672B766-8BE7-4193-AE93-D2B44862BDDE}" type="presParOf" srcId="{C9DC8D7F-6E35-48BC-9ADC-0AB1D58B5B94}" destId="{89FBDF15-C243-4B50-AE08-93678740F889}" srcOrd="4" destOrd="0" presId="urn:microsoft.com/office/officeart/2005/8/layout/chevron1"/>
    <dgm:cxn modelId="{6D073701-1303-4DB1-865A-C71E567DBD33}" type="presParOf" srcId="{C9DC8D7F-6E35-48BC-9ADC-0AB1D58B5B94}" destId="{FDD02967-6E90-4122-9174-B7501C27237C}" srcOrd="5" destOrd="0" presId="urn:microsoft.com/office/officeart/2005/8/layout/chevron1"/>
    <dgm:cxn modelId="{2C3137C2-C89C-42AD-BEA1-32E23D84158A}" type="presParOf" srcId="{C9DC8D7F-6E35-48BC-9ADC-0AB1D58B5B94}" destId="{EA8A6A7F-429E-430B-90E7-1D65CAF998E8}" srcOrd="6" destOrd="0" presId="urn:microsoft.com/office/officeart/2005/8/layout/chevron1"/>
    <dgm:cxn modelId="{4317ABDB-8F0C-452E-9A7F-B74153C27C11}" type="presParOf" srcId="{C9DC8D7F-6E35-48BC-9ADC-0AB1D58B5B94}" destId="{A1A523E9-8E49-4984-BC25-BD0DB3152DCD}" srcOrd="7" destOrd="0" presId="urn:microsoft.com/office/officeart/2005/8/layout/chevron1"/>
    <dgm:cxn modelId="{30D0CE1A-DF7F-410F-AE31-C1ADEC346C87}" type="presParOf" srcId="{C9DC8D7F-6E35-48BC-9ADC-0AB1D58B5B94}" destId="{18328266-3AB8-4638-9E3C-0128ACE908FC}" srcOrd="8" destOrd="0" presId="urn:microsoft.com/office/officeart/2005/8/layout/chevron1"/>
    <dgm:cxn modelId="{2C2726BE-EB65-4C74-8E45-D247E01A0412}" type="presParOf" srcId="{C9DC8D7F-6E35-48BC-9ADC-0AB1D58B5B94}" destId="{2C5992CA-1E93-4EB8-A648-F3C4DEF5B00F}" srcOrd="9" destOrd="0" presId="urn:microsoft.com/office/officeart/2005/8/layout/chevron1"/>
    <dgm:cxn modelId="{BA80B4B9-663E-4A17-857B-D1744CFC28E0}" type="presParOf" srcId="{C9DC8D7F-6E35-48BC-9ADC-0AB1D58B5B94}" destId="{118BA2F9-35C5-4361-BAE9-280899126CF9}" srcOrd="10" destOrd="0" presId="urn:microsoft.com/office/officeart/2005/8/layout/chevron1"/>
    <dgm:cxn modelId="{1482869D-BE83-487A-AD1D-869AF38458FE}" type="presParOf" srcId="{C9DC8D7F-6E35-48BC-9ADC-0AB1D58B5B94}" destId="{F30B2CE2-0C0C-4014-9536-2D274D49B89E}" srcOrd="11" destOrd="0" presId="urn:microsoft.com/office/officeart/2005/8/layout/chevron1"/>
    <dgm:cxn modelId="{6BA163A6-CC2A-4FC9-8B65-AD3277408791}" type="presParOf" srcId="{C9DC8D7F-6E35-48BC-9ADC-0AB1D58B5B94}" destId="{FB649BCC-CEA2-4D9B-B155-58A4BBFAE51C}" srcOrd="12" destOrd="0" presId="urn:microsoft.com/office/officeart/2005/8/layout/chevron1"/>
    <dgm:cxn modelId="{67D9096E-E764-4398-9F1A-87C4482D8C1B}" type="presParOf" srcId="{C9DC8D7F-6E35-48BC-9ADC-0AB1D58B5B94}" destId="{191F56A3-EE2C-4DD5-8B14-82ED4CF93647}" srcOrd="13" destOrd="0" presId="urn:microsoft.com/office/officeart/2005/8/layout/chevron1"/>
    <dgm:cxn modelId="{BE3A541B-7D0A-4B38-9472-D82A8A99B762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</a:rPr>
            <a:t>VI - Fonctions</a:t>
          </a:r>
          <a:endParaRPr lang="fr-FR" dirty="0">
            <a:ln>
              <a:solidFill>
                <a:schemeClr val="accent1">
                  <a:lumMod val="75000"/>
                </a:schemeClr>
              </a:solidFill>
            </a:ln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ln>
              <a:noFill/>
            </a:ln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VIII - Bilan</a:t>
          </a:r>
          <a:endParaRPr lang="fr-FR" dirty="0">
            <a:solidFill>
              <a:schemeClr val="bg1"/>
            </a:solidFill>
          </a:endParaRPr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661DE64-5DC9-412D-BE23-6A1312013A7C}" type="presOf" srcId="{B3FBE3AE-86FB-4B03-AC03-C0291F72C582}" destId="{118BA2F9-35C5-4361-BAE9-280899126CF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765D7D9-9587-402A-B6CE-87804D5E73C4}" type="presOf" srcId="{63C38B30-742A-447D-AEDC-DB0823FECDDC}" destId="{18328266-3AB8-4638-9E3C-0128ACE908FC}" srcOrd="0" destOrd="0" presId="urn:microsoft.com/office/officeart/2005/8/layout/chevron1"/>
    <dgm:cxn modelId="{A1D55A42-4069-40B3-9B63-DF36D5557F04}" type="presOf" srcId="{7767D246-AC99-4BB9-BC54-E43E7EA795F6}" destId="{36FD7776-A119-4A0D-B4CE-F897F0E928B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1AFEB403-BD5D-47EB-AA78-C6E4F3438E69}" type="presOf" srcId="{69B6576F-ACC5-427E-ABA8-6D7C32AC4DB6}" destId="{EA8A6A7F-429E-430B-90E7-1D65CAF998E8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8C5FE23D-F963-4CA9-85ED-095EE0F88039}" type="presOf" srcId="{67013EC6-1097-459B-B140-E831F539D52A}" destId="{C9DC8D7F-6E35-48BC-9ADC-0AB1D58B5B94}" srcOrd="0" destOrd="0" presId="urn:microsoft.com/office/officeart/2005/8/layout/chevron1"/>
    <dgm:cxn modelId="{529C7A86-C581-43BC-80F3-496D394E9448}" type="presOf" srcId="{D01875E2-DFFD-44FC-B837-BEAC04CE05E9}" destId="{89FBDF15-C243-4B50-AE08-93678740F889}" srcOrd="0" destOrd="0" presId="urn:microsoft.com/office/officeart/2005/8/layout/chevron1"/>
    <dgm:cxn modelId="{4E3997AB-E1F9-46C9-9013-C158FAF8E982}" type="presOf" srcId="{D41414F5-2AD6-49F6-A8E9-8A5320094721}" destId="{ED047E95-CA07-45F8-B1D2-EB2E44BB9E1C}" srcOrd="0" destOrd="0" presId="urn:microsoft.com/office/officeart/2005/8/layout/chevron1"/>
    <dgm:cxn modelId="{FE26D81C-69AD-4697-BB61-413330F722FF}" type="presOf" srcId="{F9DD8445-C12F-4A95-85D5-0303EA99913A}" destId="{FB649BCC-CEA2-4D9B-B155-58A4BBFAE5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51ECA64D-4851-416E-8CA4-1C22D398127A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51E91B68-A8E4-408F-9A5C-B368C19B6D68}" type="presParOf" srcId="{C9DC8D7F-6E35-48BC-9ADC-0AB1D58B5B94}" destId="{7A621747-5729-4206-8BB1-74E6BDF3AA42}" srcOrd="0" destOrd="0" presId="urn:microsoft.com/office/officeart/2005/8/layout/chevron1"/>
    <dgm:cxn modelId="{06C68DFD-0338-43B4-9F12-4F3EA52BE77D}" type="presParOf" srcId="{C9DC8D7F-6E35-48BC-9ADC-0AB1D58B5B94}" destId="{66906A19-3308-439A-8312-A478E42A3773}" srcOrd="1" destOrd="0" presId="urn:microsoft.com/office/officeart/2005/8/layout/chevron1"/>
    <dgm:cxn modelId="{1A0AE6EE-5AA8-4455-B81D-3D2D40DCF69F}" type="presParOf" srcId="{C9DC8D7F-6E35-48BC-9ADC-0AB1D58B5B94}" destId="{ED047E95-CA07-45F8-B1D2-EB2E44BB9E1C}" srcOrd="2" destOrd="0" presId="urn:microsoft.com/office/officeart/2005/8/layout/chevron1"/>
    <dgm:cxn modelId="{21D215DD-1A64-444F-B85B-32978A3F517E}" type="presParOf" srcId="{C9DC8D7F-6E35-48BC-9ADC-0AB1D58B5B94}" destId="{2FBCACB6-6C02-4A2D-B164-335F4B52080E}" srcOrd="3" destOrd="0" presId="urn:microsoft.com/office/officeart/2005/8/layout/chevron1"/>
    <dgm:cxn modelId="{46D5F91F-812A-4AD8-A1EE-3829F7B8CBAA}" type="presParOf" srcId="{C9DC8D7F-6E35-48BC-9ADC-0AB1D58B5B94}" destId="{89FBDF15-C243-4B50-AE08-93678740F889}" srcOrd="4" destOrd="0" presId="urn:microsoft.com/office/officeart/2005/8/layout/chevron1"/>
    <dgm:cxn modelId="{AB99498D-8D51-41C2-86EF-33C3A428895D}" type="presParOf" srcId="{C9DC8D7F-6E35-48BC-9ADC-0AB1D58B5B94}" destId="{FDD02967-6E90-4122-9174-B7501C27237C}" srcOrd="5" destOrd="0" presId="urn:microsoft.com/office/officeart/2005/8/layout/chevron1"/>
    <dgm:cxn modelId="{0BA1A22C-318C-4ACC-9E31-BDD895D54723}" type="presParOf" srcId="{C9DC8D7F-6E35-48BC-9ADC-0AB1D58B5B94}" destId="{EA8A6A7F-429E-430B-90E7-1D65CAF998E8}" srcOrd="6" destOrd="0" presId="urn:microsoft.com/office/officeart/2005/8/layout/chevron1"/>
    <dgm:cxn modelId="{C9B1063A-A642-48D4-BB74-C565648FF096}" type="presParOf" srcId="{C9DC8D7F-6E35-48BC-9ADC-0AB1D58B5B94}" destId="{A1A523E9-8E49-4984-BC25-BD0DB3152DCD}" srcOrd="7" destOrd="0" presId="urn:microsoft.com/office/officeart/2005/8/layout/chevron1"/>
    <dgm:cxn modelId="{A2ADC774-8852-4E97-B9B1-84759CB4BABA}" type="presParOf" srcId="{C9DC8D7F-6E35-48BC-9ADC-0AB1D58B5B94}" destId="{18328266-3AB8-4638-9E3C-0128ACE908FC}" srcOrd="8" destOrd="0" presId="urn:microsoft.com/office/officeart/2005/8/layout/chevron1"/>
    <dgm:cxn modelId="{152DB456-00E2-4BDB-B5D7-EF35D94D564F}" type="presParOf" srcId="{C9DC8D7F-6E35-48BC-9ADC-0AB1D58B5B94}" destId="{2C5992CA-1E93-4EB8-A648-F3C4DEF5B00F}" srcOrd="9" destOrd="0" presId="urn:microsoft.com/office/officeart/2005/8/layout/chevron1"/>
    <dgm:cxn modelId="{4D9C9BEB-7E6F-4BCE-87DB-980DD0BCDC5B}" type="presParOf" srcId="{C9DC8D7F-6E35-48BC-9ADC-0AB1D58B5B94}" destId="{118BA2F9-35C5-4361-BAE9-280899126CF9}" srcOrd="10" destOrd="0" presId="urn:microsoft.com/office/officeart/2005/8/layout/chevron1"/>
    <dgm:cxn modelId="{CA8A891F-B1B1-44F2-825F-9E2ECE541F0A}" type="presParOf" srcId="{C9DC8D7F-6E35-48BC-9ADC-0AB1D58B5B94}" destId="{F30B2CE2-0C0C-4014-9536-2D274D49B89E}" srcOrd="11" destOrd="0" presId="urn:microsoft.com/office/officeart/2005/8/layout/chevron1"/>
    <dgm:cxn modelId="{6C94BF69-0757-489F-B812-85C71B26D4B5}" type="presParOf" srcId="{C9DC8D7F-6E35-48BC-9ADC-0AB1D58B5B94}" destId="{FB649BCC-CEA2-4D9B-B155-58A4BBFAE51C}" srcOrd="12" destOrd="0" presId="urn:microsoft.com/office/officeart/2005/8/layout/chevron1"/>
    <dgm:cxn modelId="{2740B36B-D3DA-48E8-BB85-7A2E660A3826}" type="presParOf" srcId="{C9DC8D7F-6E35-48BC-9ADC-0AB1D58B5B94}" destId="{191F56A3-EE2C-4DD5-8B14-82ED4CF93647}" srcOrd="13" destOrd="0" presId="urn:microsoft.com/office/officeart/2005/8/layout/chevron1"/>
    <dgm:cxn modelId="{5520CD14-5EF4-45EE-922F-4735A059BDA6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IV – Gestion du Projet</a:t>
          </a:r>
          <a:endParaRPr lang="fr-FR" dirty="0">
            <a:solidFill>
              <a:schemeClr val="bg1"/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0BCAC69A-37BE-4CED-B737-7C760577963B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1B56261-1967-42CC-94BF-F6A978BFA154}" type="parTrans" cxnId="{7EBFD052-6877-4581-85CB-82A604B3215C}">
      <dgm:prSet/>
      <dgm:spPr/>
      <dgm:t>
        <a:bodyPr/>
        <a:lstStyle/>
        <a:p>
          <a:endParaRPr lang="fr-FR"/>
        </a:p>
      </dgm:t>
    </dgm:pt>
    <dgm:pt modelId="{9A1B0FD3-8D76-4FFC-8325-396B97CE8680}" type="sibTrans" cxnId="{7EBFD052-6877-4581-85CB-82A604B3215C}">
      <dgm:prSet/>
      <dgm:spPr/>
      <dgm:t>
        <a:bodyPr/>
        <a:lstStyle/>
        <a:p>
          <a:endParaRPr lang="fr-FR"/>
        </a:p>
      </dgm:t>
    </dgm:pt>
    <dgm:pt modelId="{3F5350B2-7314-467C-9ED9-534B9E748AA5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F02A0C3-CCA2-4B27-973D-7117C14E137D}" type="parTrans" cxnId="{F435B43C-5638-496E-8CFB-94DE2D05A87C}">
      <dgm:prSet/>
      <dgm:spPr/>
      <dgm:t>
        <a:bodyPr/>
        <a:lstStyle/>
        <a:p>
          <a:endParaRPr lang="fr-FR"/>
        </a:p>
      </dgm:t>
    </dgm:pt>
    <dgm:pt modelId="{33012B19-110A-4DAD-8914-523738B4FF12}" type="sibTrans" cxnId="{F435B43C-5638-496E-8CFB-94DE2D05A87C}">
      <dgm:prSet/>
      <dgm:spPr/>
      <dgm:t>
        <a:bodyPr/>
        <a:lstStyle/>
        <a:p>
          <a:endParaRPr lang="fr-FR"/>
        </a:p>
      </dgm:t>
    </dgm:pt>
    <dgm:pt modelId="{7E6A4FD1-830D-4C39-AE81-5B8B614146C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17E32E9-0FE3-4C13-8422-DDA1A9AAD9E5}" type="parTrans" cxnId="{C7C44EDA-8EA3-4C83-9334-F81272E35A22}">
      <dgm:prSet/>
      <dgm:spPr/>
      <dgm:t>
        <a:bodyPr/>
        <a:lstStyle/>
        <a:p>
          <a:endParaRPr lang="fr-FR"/>
        </a:p>
      </dgm:t>
    </dgm:pt>
    <dgm:pt modelId="{DBDC9C1E-4187-4FC2-9CBB-A954B8CD5851}" type="sibTrans" cxnId="{C7C44EDA-8EA3-4C83-9334-F81272E35A22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95BB0F29-AF4D-43B7-B94A-2B95CB4E4107}" type="pres">
      <dgm:prSet presAssocID="{0BCAC69A-37BE-4CED-B737-7C760577963B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A38EBC9-9597-41E1-8F0B-B45787158E42}" type="pres">
      <dgm:prSet presAssocID="{9A1B0FD3-8D76-4FFC-8325-396B97CE8680}" presName="parTxOnlySpace" presStyleCnt="0"/>
      <dgm:spPr/>
    </dgm:pt>
    <dgm:pt modelId="{64A6F6C8-C12B-4D29-9F86-EF55CB4FBD1A}" type="pres">
      <dgm:prSet presAssocID="{3F5350B2-7314-467C-9ED9-534B9E748AA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EED5932-7924-4D0B-943B-994426B23D98}" type="pres">
      <dgm:prSet presAssocID="{33012B19-110A-4DAD-8914-523738B4FF12}" presName="parTxOnlySpace" presStyleCnt="0"/>
      <dgm:spPr/>
    </dgm:pt>
    <dgm:pt modelId="{A7C46602-47A0-4122-A9F4-47467754A360}" type="pres">
      <dgm:prSet presAssocID="{7E6A4FD1-830D-4C39-AE81-5B8B614146CD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2DE18F2-5E4A-472D-BF28-1A1524EB6C96}" type="presOf" srcId="{7E6A4FD1-830D-4C39-AE81-5B8B614146CD}" destId="{A7C46602-47A0-4122-A9F4-47467754A360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B7B17BBE-C1FF-49B2-A2A1-FAA5EC09EC46}" type="presOf" srcId="{67013EC6-1097-459B-B140-E831F539D52A}" destId="{C9DC8D7F-6E35-48BC-9ADC-0AB1D58B5B94}" srcOrd="0" destOrd="0" presId="urn:microsoft.com/office/officeart/2005/8/layout/chevron1"/>
    <dgm:cxn modelId="{B0F24417-16FC-4819-8D81-482C032AB98C}" type="presOf" srcId="{8D466A30-8A33-4177-BCC8-4DCD17FB22F4}" destId="{E2569A20-D040-4A65-80ED-095D9D2727D1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EDAC4745-498A-4450-9694-28B01BB15F09}" type="presOf" srcId="{26692324-74A4-484F-B89D-04138F6B2639}" destId="{7A621747-5729-4206-8BB1-74E6BDF3AA42}" srcOrd="0" destOrd="0" presId="urn:microsoft.com/office/officeart/2005/8/layout/chevron1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8BB8AE5D-6003-43A1-A58F-34FC89265E51}" type="presOf" srcId="{3F5350B2-7314-467C-9ED9-534B9E748AA5}" destId="{64A6F6C8-C12B-4D29-9F86-EF55CB4FBD1A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F435B43C-5638-496E-8CFB-94DE2D05A87C}" srcId="{67013EC6-1097-459B-B140-E831F539D52A}" destId="{3F5350B2-7314-467C-9ED9-534B9E748AA5}" srcOrd="6" destOrd="0" parTransId="{0F02A0C3-CCA2-4B27-973D-7117C14E137D}" sibTransId="{33012B19-110A-4DAD-8914-523738B4FF12}"/>
    <dgm:cxn modelId="{7EBFD052-6877-4581-85CB-82A604B3215C}" srcId="{67013EC6-1097-459B-B140-E831F539D52A}" destId="{0BCAC69A-37BE-4CED-B737-7C760577963B}" srcOrd="5" destOrd="0" parTransId="{01B56261-1967-42CC-94BF-F6A978BFA154}" sibTransId="{9A1B0FD3-8D76-4FFC-8325-396B97CE8680}"/>
    <dgm:cxn modelId="{EFAC08E9-15BE-4033-8B25-FB7F2EB508C4}" type="presOf" srcId="{0BCAC69A-37BE-4CED-B737-7C760577963B}" destId="{95BB0F29-AF4D-43B7-B94A-2B95CB4E4107}" srcOrd="0" destOrd="0" presId="urn:microsoft.com/office/officeart/2005/8/layout/chevron1"/>
    <dgm:cxn modelId="{C7C44EDA-8EA3-4C83-9334-F81272E35A22}" srcId="{67013EC6-1097-459B-B140-E831F539D52A}" destId="{7E6A4FD1-830D-4C39-AE81-5B8B614146CD}" srcOrd="7" destOrd="0" parTransId="{F17E32E9-0FE3-4C13-8422-DDA1A9AAD9E5}" sibTransId="{DBDC9C1E-4187-4FC2-9CBB-A954B8CD5851}"/>
    <dgm:cxn modelId="{18C1B1BE-4A08-4442-B0C7-CFF6D432BF6C}" type="presOf" srcId="{D01875E2-DFFD-44FC-B837-BEAC04CE05E9}" destId="{89FBDF15-C243-4B50-AE08-93678740F889}" srcOrd="0" destOrd="0" presId="urn:microsoft.com/office/officeart/2005/8/layout/chevron1"/>
    <dgm:cxn modelId="{78C93E37-8E69-4825-A405-29531342CB85}" type="presOf" srcId="{69B6576F-ACC5-427E-ABA8-6D7C32AC4DB6}" destId="{EA8A6A7F-429E-430B-90E7-1D65CAF998E8}" srcOrd="0" destOrd="0" presId="urn:microsoft.com/office/officeart/2005/8/layout/chevron1"/>
    <dgm:cxn modelId="{19C1C16E-BBA3-4307-A371-199CE0D1FD6D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5DC7090-B9BE-4359-80A9-670104DF7624}" type="presParOf" srcId="{C9DC8D7F-6E35-48BC-9ADC-0AB1D58B5B94}" destId="{7A621747-5729-4206-8BB1-74E6BDF3AA42}" srcOrd="0" destOrd="0" presId="urn:microsoft.com/office/officeart/2005/8/layout/chevron1"/>
    <dgm:cxn modelId="{2A1EF2CF-6066-436F-9164-D3CA720A09FC}" type="presParOf" srcId="{C9DC8D7F-6E35-48BC-9ADC-0AB1D58B5B94}" destId="{66906A19-3308-439A-8312-A478E42A3773}" srcOrd="1" destOrd="0" presId="urn:microsoft.com/office/officeart/2005/8/layout/chevron1"/>
    <dgm:cxn modelId="{9C669A4B-4456-46FE-8857-545B12051EF1}" type="presParOf" srcId="{C9DC8D7F-6E35-48BC-9ADC-0AB1D58B5B94}" destId="{ED047E95-CA07-45F8-B1D2-EB2E44BB9E1C}" srcOrd="2" destOrd="0" presId="urn:microsoft.com/office/officeart/2005/8/layout/chevron1"/>
    <dgm:cxn modelId="{10547722-4C25-45CE-8059-0AC8DCFE168D}" type="presParOf" srcId="{C9DC8D7F-6E35-48BC-9ADC-0AB1D58B5B94}" destId="{2FBCACB6-6C02-4A2D-B164-335F4B52080E}" srcOrd="3" destOrd="0" presId="urn:microsoft.com/office/officeart/2005/8/layout/chevron1"/>
    <dgm:cxn modelId="{EDB8D98D-AF4A-4285-84DE-C07C316F79F0}" type="presParOf" srcId="{C9DC8D7F-6E35-48BC-9ADC-0AB1D58B5B94}" destId="{89FBDF15-C243-4B50-AE08-93678740F889}" srcOrd="4" destOrd="0" presId="urn:microsoft.com/office/officeart/2005/8/layout/chevron1"/>
    <dgm:cxn modelId="{7C34FE35-B346-4B64-A5CF-60F866FC6699}" type="presParOf" srcId="{C9DC8D7F-6E35-48BC-9ADC-0AB1D58B5B94}" destId="{FDD02967-6E90-4122-9174-B7501C27237C}" srcOrd="5" destOrd="0" presId="urn:microsoft.com/office/officeart/2005/8/layout/chevron1"/>
    <dgm:cxn modelId="{16CB3D6E-7203-472E-9EB8-9105A7931581}" type="presParOf" srcId="{C9DC8D7F-6E35-48BC-9ADC-0AB1D58B5B94}" destId="{EA8A6A7F-429E-430B-90E7-1D65CAF998E8}" srcOrd="6" destOrd="0" presId="urn:microsoft.com/office/officeart/2005/8/layout/chevron1"/>
    <dgm:cxn modelId="{4A9B5628-8178-4307-ACAD-945B1857BC70}" type="presParOf" srcId="{C9DC8D7F-6E35-48BC-9ADC-0AB1D58B5B94}" destId="{A1A523E9-8E49-4984-BC25-BD0DB3152DCD}" srcOrd="7" destOrd="0" presId="urn:microsoft.com/office/officeart/2005/8/layout/chevron1"/>
    <dgm:cxn modelId="{18E1E635-FA9F-4121-AA68-433B6B540344}" type="presParOf" srcId="{C9DC8D7F-6E35-48BC-9ADC-0AB1D58B5B94}" destId="{E2569A20-D040-4A65-80ED-095D9D2727D1}" srcOrd="8" destOrd="0" presId="urn:microsoft.com/office/officeart/2005/8/layout/chevron1"/>
    <dgm:cxn modelId="{122A07CB-7021-4083-9FA7-6840718FB212}" type="presParOf" srcId="{C9DC8D7F-6E35-48BC-9ADC-0AB1D58B5B94}" destId="{88CDF4E7-8FDB-43E5-A764-48A8DF3D54A6}" srcOrd="9" destOrd="0" presId="urn:microsoft.com/office/officeart/2005/8/layout/chevron1"/>
    <dgm:cxn modelId="{441DF37C-2865-4FEF-BBFC-014F373BFA40}" type="presParOf" srcId="{C9DC8D7F-6E35-48BC-9ADC-0AB1D58B5B94}" destId="{95BB0F29-AF4D-43B7-B94A-2B95CB4E4107}" srcOrd="10" destOrd="0" presId="urn:microsoft.com/office/officeart/2005/8/layout/chevron1"/>
    <dgm:cxn modelId="{7273731E-D73D-4224-B147-595C02DCDF4C}" type="presParOf" srcId="{C9DC8D7F-6E35-48BC-9ADC-0AB1D58B5B94}" destId="{7A38EBC9-9597-41E1-8F0B-B45787158E42}" srcOrd="11" destOrd="0" presId="urn:microsoft.com/office/officeart/2005/8/layout/chevron1"/>
    <dgm:cxn modelId="{62895D7B-FFED-4767-BCFA-42FB0E11B61E}" type="presParOf" srcId="{C9DC8D7F-6E35-48BC-9ADC-0AB1D58B5B94}" destId="{64A6F6C8-C12B-4D29-9F86-EF55CB4FBD1A}" srcOrd="12" destOrd="0" presId="urn:microsoft.com/office/officeart/2005/8/layout/chevron1"/>
    <dgm:cxn modelId="{550D74D2-EFFF-42E3-81F9-6CB5CE395A31}" type="presParOf" srcId="{C9DC8D7F-6E35-48BC-9ADC-0AB1D58B5B94}" destId="{7EED5932-7924-4D0B-943B-994426B23D98}" srcOrd="13" destOrd="0" presId="urn:microsoft.com/office/officeart/2005/8/layout/chevron1"/>
    <dgm:cxn modelId="{E1FC2062-EFBF-4166-81D4-3E98B9882BDC}" type="presParOf" srcId="{C9DC8D7F-6E35-48BC-9ADC-0AB1D58B5B94}" destId="{A7C46602-47A0-4122-A9F4-47467754A360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IV – Gestion du Projet</a:t>
          </a:r>
          <a:endParaRPr lang="fr-FR" dirty="0">
            <a:solidFill>
              <a:schemeClr val="bg1"/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0BCAC69A-37BE-4CED-B737-7C760577963B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1B56261-1967-42CC-94BF-F6A978BFA154}" type="parTrans" cxnId="{7EBFD052-6877-4581-85CB-82A604B3215C}">
      <dgm:prSet/>
      <dgm:spPr/>
      <dgm:t>
        <a:bodyPr/>
        <a:lstStyle/>
        <a:p>
          <a:endParaRPr lang="fr-FR"/>
        </a:p>
      </dgm:t>
    </dgm:pt>
    <dgm:pt modelId="{9A1B0FD3-8D76-4FFC-8325-396B97CE8680}" type="sibTrans" cxnId="{7EBFD052-6877-4581-85CB-82A604B3215C}">
      <dgm:prSet/>
      <dgm:spPr/>
      <dgm:t>
        <a:bodyPr/>
        <a:lstStyle/>
        <a:p>
          <a:endParaRPr lang="fr-FR"/>
        </a:p>
      </dgm:t>
    </dgm:pt>
    <dgm:pt modelId="{3F5350B2-7314-467C-9ED9-534B9E748AA5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F02A0C3-CCA2-4B27-973D-7117C14E137D}" type="parTrans" cxnId="{F435B43C-5638-496E-8CFB-94DE2D05A87C}">
      <dgm:prSet/>
      <dgm:spPr/>
      <dgm:t>
        <a:bodyPr/>
        <a:lstStyle/>
        <a:p>
          <a:endParaRPr lang="fr-FR"/>
        </a:p>
      </dgm:t>
    </dgm:pt>
    <dgm:pt modelId="{33012B19-110A-4DAD-8914-523738B4FF12}" type="sibTrans" cxnId="{F435B43C-5638-496E-8CFB-94DE2D05A87C}">
      <dgm:prSet/>
      <dgm:spPr/>
      <dgm:t>
        <a:bodyPr/>
        <a:lstStyle/>
        <a:p>
          <a:endParaRPr lang="fr-FR"/>
        </a:p>
      </dgm:t>
    </dgm:pt>
    <dgm:pt modelId="{7E6A4FD1-830D-4C39-AE81-5B8B614146C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17E32E9-0FE3-4C13-8422-DDA1A9AAD9E5}" type="parTrans" cxnId="{C7C44EDA-8EA3-4C83-9334-F81272E35A22}">
      <dgm:prSet/>
      <dgm:spPr/>
      <dgm:t>
        <a:bodyPr/>
        <a:lstStyle/>
        <a:p>
          <a:endParaRPr lang="fr-FR"/>
        </a:p>
      </dgm:t>
    </dgm:pt>
    <dgm:pt modelId="{DBDC9C1E-4187-4FC2-9CBB-A954B8CD5851}" type="sibTrans" cxnId="{C7C44EDA-8EA3-4C83-9334-F81272E35A22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95BB0F29-AF4D-43B7-B94A-2B95CB4E4107}" type="pres">
      <dgm:prSet presAssocID="{0BCAC69A-37BE-4CED-B737-7C760577963B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A38EBC9-9597-41E1-8F0B-B45787158E42}" type="pres">
      <dgm:prSet presAssocID="{9A1B0FD3-8D76-4FFC-8325-396B97CE8680}" presName="parTxOnlySpace" presStyleCnt="0"/>
      <dgm:spPr/>
    </dgm:pt>
    <dgm:pt modelId="{64A6F6C8-C12B-4D29-9F86-EF55CB4FBD1A}" type="pres">
      <dgm:prSet presAssocID="{3F5350B2-7314-467C-9ED9-534B9E748AA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EED5932-7924-4D0B-943B-994426B23D98}" type="pres">
      <dgm:prSet presAssocID="{33012B19-110A-4DAD-8914-523738B4FF12}" presName="parTxOnlySpace" presStyleCnt="0"/>
      <dgm:spPr/>
    </dgm:pt>
    <dgm:pt modelId="{A7C46602-47A0-4122-A9F4-47467754A360}" type="pres">
      <dgm:prSet presAssocID="{7E6A4FD1-830D-4C39-AE81-5B8B614146CD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EBFD052-6877-4581-85CB-82A604B3215C}" srcId="{67013EC6-1097-459B-B140-E831F539D52A}" destId="{0BCAC69A-37BE-4CED-B737-7C760577963B}" srcOrd="5" destOrd="0" parTransId="{01B56261-1967-42CC-94BF-F6A978BFA154}" sibTransId="{9A1B0FD3-8D76-4FFC-8325-396B97CE8680}"/>
    <dgm:cxn modelId="{6C423D6E-C62D-4E02-B1C4-550E1A1756C7}" type="presOf" srcId="{67013EC6-1097-459B-B140-E831F539D52A}" destId="{C9DC8D7F-6E35-48BC-9ADC-0AB1D58B5B94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E474F2DA-BD99-4204-8AA5-CA8C7945245F}" type="presOf" srcId="{3F5350B2-7314-467C-9ED9-534B9E748AA5}" destId="{64A6F6C8-C12B-4D29-9F86-EF55CB4FBD1A}" srcOrd="0" destOrd="0" presId="urn:microsoft.com/office/officeart/2005/8/layout/chevron1"/>
    <dgm:cxn modelId="{C7C44EDA-8EA3-4C83-9334-F81272E35A22}" srcId="{67013EC6-1097-459B-B140-E831F539D52A}" destId="{7E6A4FD1-830D-4C39-AE81-5B8B614146CD}" srcOrd="7" destOrd="0" parTransId="{F17E32E9-0FE3-4C13-8422-DDA1A9AAD9E5}" sibTransId="{DBDC9C1E-4187-4FC2-9CBB-A954B8CD5851}"/>
    <dgm:cxn modelId="{E3F8096E-1ADA-487A-8972-B59CB3B01F8B}" type="presOf" srcId="{26692324-74A4-484F-B89D-04138F6B2639}" destId="{7A621747-5729-4206-8BB1-74E6BDF3AA42}" srcOrd="0" destOrd="0" presId="urn:microsoft.com/office/officeart/2005/8/layout/chevron1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08419264-7927-48CC-9E3D-F3C9D925A7AF}" type="presOf" srcId="{D01875E2-DFFD-44FC-B837-BEAC04CE05E9}" destId="{89FBDF15-C243-4B50-AE08-93678740F889}" srcOrd="0" destOrd="0" presId="urn:microsoft.com/office/officeart/2005/8/layout/chevron1"/>
    <dgm:cxn modelId="{F435B43C-5638-496E-8CFB-94DE2D05A87C}" srcId="{67013EC6-1097-459B-B140-E831F539D52A}" destId="{3F5350B2-7314-467C-9ED9-534B9E748AA5}" srcOrd="6" destOrd="0" parTransId="{0F02A0C3-CCA2-4B27-973D-7117C14E137D}" sibTransId="{33012B19-110A-4DAD-8914-523738B4FF12}"/>
    <dgm:cxn modelId="{6290A904-9B29-46DC-8A59-10F65573340B}" type="presOf" srcId="{69B6576F-ACC5-427E-ABA8-6D7C32AC4DB6}" destId="{EA8A6A7F-429E-430B-90E7-1D65CAF998E8}" srcOrd="0" destOrd="0" presId="urn:microsoft.com/office/officeart/2005/8/layout/chevron1"/>
    <dgm:cxn modelId="{0481D693-2A2B-477E-A734-6EB5FDFDDCDB}" type="presOf" srcId="{8D466A30-8A33-4177-BCC8-4DCD17FB22F4}" destId="{E2569A20-D040-4A65-80ED-095D9D2727D1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76740AE0-E65D-418D-BF17-E9ED046ED96F}" type="presOf" srcId="{7E6A4FD1-830D-4C39-AE81-5B8B614146CD}" destId="{A7C46602-47A0-4122-A9F4-47467754A360}" srcOrd="0" destOrd="0" presId="urn:microsoft.com/office/officeart/2005/8/layout/chevron1"/>
    <dgm:cxn modelId="{FCE63ED5-15C4-4127-B452-8F878D884A7C}" type="presOf" srcId="{0BCAC69A-37BE-4CED-B737-7C760577963B}" destId="{95BB0F29-AF4D-43B7-B94A-2B95CB4E4107}" srcOrd="0" destOrd="0" presId="urn:microsoft.com/office/officeart/2005/8/layout/chevron1"/>
    <dgm:cxn modelId="{A9C6A492-1643-4A6F-9E05-6B8498582024}" type="presOf" srcId="{D41414F5-2AD6-49F6-A8E9-8A5320094721}" destId="{ED047E95-CA07-45F8-B1D2-EB2E44BB9E1C}" srcOrd="0" destOrd="0" presId="urn:microsoft.com/office/officeart/2005/8/layout/chevron1"/>
    <dgm:cxn modelId="{6DD5E7C8-A6C1-4DBD-9F5B-8595545B2351}" type="presParOf" srcId="{C9DC8D7F-6E35-48BC-9ADC-0AB1D58B5B94}" destId="{7A621747-5729-4206-8BB1-74E6BDF3AA42}" srcOrd="0" destOrd="0" presId="urn:microsoft.com/office/officeart/2005/8/layout/chevron1"/>
    <dgm:cxn modelId="{F15AF510-F7FB-42AC-BB03-F9923D0F9FE6}" type="presParOf" srcId="{C9DC8D7F-6E35-48BC-9ADC-0AB1D58B5B94}" destId="{66906A19-3308-439A-8312-A478E42A3773}" srcOrd="1" destOrd="0" presId="urn:microsoft.com/office/officeart/2005/8/layout/chevron1"/>
    <dgm:cxn modelId="{4114B802-2A00-4702-AB6C-CAAAB73F072B}" type="presParOf" srcId="{C9DC8D7F-6E35-48BC-9ADC-0AB1D58B5B94}" destId="{ED047E95-CA07-45F8-B1D2-EB2E44BB9E1C}" srcOrd="2" destOrd="0" presId="urn:microsoft.com/office/officeart/2005/8/layout/chevron1"/>
    <dgm:cxn modelId="{8E904DC6-D4E5-4E58-9C34-27DBB9063596}" type="presParOf" srcId="{C9DC8D7F-6E35-48BC-9ADC-0AB1D58B5B94}" destId="{2FBCACB6-6C02-4A2D-B164-335F4B52080E}" srcOrd="3" destOrd="0" presId="urn:microsoft.com/office/officeart/2005/8/layout/chevron1"/>
    <dgm:cxn modelId="{2B65D88F-5D0C-4069-8B97-A81BBB11ECCF}" type="presParOf" srcId="{C9DC8D7F-6E35-48BC-9ADC-0AB1D58B5B94}" destId="{89FBDF15-C243-4B50-AE08-93678740F889}" srcOrd="4" destOrd="0" presId="urn:microsoft.com/office/officeart/2005/8/layout/chevron1"/>
    <dgm:cxn modelId="{6BD88EE0-A3BC-4F04-85FD-5EB247E43B31}" type="presParOf" srcId="{C9DC8D7F-6E35-48BC-9ADC-0AB1D58B5B94}" destId="{FDD02967-6E90-4122-9174-B7501C27237C}" srcOrd="5" destOrd="0" presId="urn:microsoft.com/office/officeart/2005/8/layout/chevron1"/>
    <dgm:cxn modelId="{8648B645-2868-430F-821E-7DE7EE5FA298}" type="presParOf" srcId="{C9DC8D7F-6E35-48BC-9ADC-0AB1D58B5B94}" destId="{EA8A6A7F-429E-430B-90E7-1D65CAF998E8}" srcOrd="6" destOrd="0" presId="urn:microsoft.com/office/officeart/2005/8/layout/chevron1"/>
    <dgm:cxn modelId="{E38E5D07-9C70-4365-A713-3FECD283D6E8}" type="presParOf" srcId="{C9DC8D7F-6E35-48BC-9ADC-0AB1D58B5B94}" destId="{A1A523E9-8E49-4984-BC25-BD0DB3152DCD}" srcOrd="7" destOrd="0" presId="urn:microsoft.com/office/officeart/2005/8/layout/chevron1"/>
    <dgm:cxn modelId="{D5D6EC39-997C-4944-A9E9-645AB5F64149}" type="presParOf" srcId="{C9DC8D7F-6E35-48BC-9ADC-0AB1D58B5B94}" destId="{E2569A20-D040-4A65-80ED-095D9D2727D1}" srcOrd="8" destOrd="0" presId="urn:microsoft.com/office/officeart/2005/8/layout/chevron1"/>
    <dgm:cxn modelId="{AD752FDE-E458-4B5E-8E3F-6A17F67CD29D}" type="presParOf" srcId="{C9DC8D7F-6E35-48BC-9ADC-0AB1D58B5B94}" destId="{88CDF4E7-8FDB-43E5-A764-48A8DF3D54A6}" srcOrd="9" destOrd="0" presId="urn:microsoft.com/office/officeart/2005/8/layout/chevron1"/>
    <dgm:cxn modelId="{FBFEC4A9-06D6-4E59-8846-87A07B62FB7C}" type="presParOf" srcId="{C9DC8D7F-6E35-48BC-9ADC-0AB1D58B5B94}" destId="{95BB0F29-AF4D-43B7-B94A-2B95CB4E4107}" srcOrd="10" destOrd="0" presId="urn:microsoft.com/office/officeart/2005/8/layout/chevron1"/>
    <dgm:cxn modelId="{8F0FF815-0F16-4FCE-BC24-01386BD3B3B8}" type="presParOf" srcId="{C9DC8D7F-6E35-48BC-9ADC-0AB1D58B5B94}" destId="{7A38EBC9-9597-41E1-8F0B-B45787158E42}" srcOrd="11" destOrd="0" presId="urn:microsoft.com/office/officeart/2005/8/layout/chevron1"/>
    <dgm:cxn modelId="{1CEBF5ED-D645-4F53-819C-3C48471F4F20}" type="presParOf" srcId="{C9DC8D7F-6E35-48BC-9ADC-0AB1D58B5B94}" destId="{64A6F6C8-C12B-4D29-9F86-EF55CB4FBD1A}" srcOrd="12" destOrd="0" presId="urn:microsoft.com/office/officeart/2005/8/layout/chevron1"/>
    <dgm:cxn modelId="{98D2F774-1453-4283-AA4F-A85B17D88C69}" type="presParOf" srcId="{C9DC8D7F-6E35-48BC-9ADC-0AB1D58B5B94}" destId="{7EED5932-7924-4D0B-943B-994426B23D98}" srcOrd="13" destOrd="0" presId="urn:microsoft.com/office/officeart/2005/8/layout/chevron1"/>
    <dgm:cxn modelId="{F52192CA-4D10-460B-B2F6-106F2A7EEDEA}" type="presParOf" srcId="{C9DC8D7F-6E35-48BC-9ADC-0AB1D58B5B94}" destId="{A7C46602-47A0-4122-A9F4-47467754A360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I - Le Client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E2569A20-D040-4A65-80ED-095D9D2727D1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5659987" y="386230"/>
        <a:ext cx="893535" cy="595690"/>
      </dsp:txXfrm>
    </dsp:sp>
    <dsp:sp modelId="{2A3DD1D2-C303-4958-B821-FA5EC7F7B8D5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000291" y="386230"/>
        <a:ext cx="893535" cy="595690"/>
      </dsp:txXfrm>
    </dsp:sp>
    <dsp:sp modelId="{3CA49C36-E175-49ED-A6D9-AEE438E7F6F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28E8BFB9-4649-4A7F-A0B6-F0CCB59B40CC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I - Le Client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000291" y="386230"/>
        <a:ext cx="893535" cy="595690"/>
      </dsp:txXfrm>
    </dsp:sp>
    <dsp:sp modelId="{88B1B0DE-EC1E-4BE8-9510-23419B92DB28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65BE4E39-09C4-416B-A70A-498BAA7AC461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II – L’Equipe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E2569A20-D040-4A65-80ED-095D9D2727D1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5659987" y="386230"/>
        <a:ext cx="893535" cy="595690"/>
      </dsp:txXfrm>
    </dsp:sp>
    <dsp:sp modelId="{2A3DD1D2-C303-4958-B821-FA5EC7F7B8D5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000291" y="386230"/>
        <a:ext cx="893535" cy="595690"/>
      </dsp:txXfrm>
    </dsp:sp>
    <dsp:sp modelId="{3CA49C36-E175-49ED-A6D9-AEE438E7F6F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28E8BFB9-4649-4A7F-A0B6-F0CCB59B40CC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II – L’Equipe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B3FDE268-3574-4C34-B6AC-5588ED7111F8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000291" y="386230"/>
        <a:ext cx="893535" cy="595690"/>
      </dsp:txXfrm>
    </dsp:sp>
    <dsp:sp modelId="{EC93FFEF-DA6E-43A2-88F2-8C39E0B88092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8192CC2A-F43C-4EF9-8005-595C35F336CE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E38170C-6800-4AD6-BA5D-D6CB1C2F2B41}" type="datetime1">
              <a:rPr lang="fr-FR" smtClean="0"/>
              <a:t>12/01/2018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A4CBEF8-5CDE-472B-839B-B8BB0C881006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1712DA-99DC-4631-9586-60496316E88A}" type="datetime1">
              <a:rPr lang="fr-FR" smtClean="0"/>
              <a:pPr/>
              <a:t>12/01/2018</a:t>
            </a:fld>
            <a:endParaRPr lang="fr-FR" dirty="0"/>
          </a:p>
        </p:txBody>
      </p:sp>
      <p:sp>
        <p:nvSpPr>
          <p:cNvPr id="4" name="Espace réservé d’image de diapositive 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 smtClean="0"/>
              <a:t>Modifiez les styles du texte du masque</a:t>
            </a:r>
          </a:p>
          <a:p>
            <a:pPr lvl="1" rtl="0"/>
            <a:r>
              <a:rPr lang="fr-FR" noProof="0" dirty="0" smtClean="0"/>
              <a:t>Deuxième niveau</a:t>
            </a:r>
          </a:p>
          <a:p>
            <a:pPr lvl="2" rtl="0"/>
            <a:r>
              <a:rPr lang="fr-FR" noProof="0" dirty="0" smtClean="0"/>
              <a:t>Troisième niveau</a:t>
            </a:r>
          </a:p>
          <a:p>
            <a:pPr lvl="3" rtl="0"/>
            <a:r>
              <a:rPr lang="fr-FR" noProof="0" dirty="0" smtClean="0"/>
              <a:t>Quatrième niveau</a:t>
            </a:r>
          </a:p>
          <a:p>
            <a:pPr lvl="4" rtl="0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B98AFB-CB0D-4DFE-87B9-B4B0D0DE73CD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105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55460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1952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0582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0830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95936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3587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1059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33928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006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40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5605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3186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42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698672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53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01149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8852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50171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69908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04972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28885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02348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324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70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5894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49384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74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2505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8338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51065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1906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62897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8227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6485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 rtlCol="0">
            <a:normAutofit/>
          </a:bodyPr>
          <a:lstStyle>
            <a:lvl1pPr>
              <a:defRPr sz="54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 rtlCol="0"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 smtClean="0"/>
              <a:t>Modifiez le style des sous-titres du masque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132C50-89C2-4CC0-86C5-97A95D2C0B5F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647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2E0B66-0941-496C-BCCB-D4DF32766710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66809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 rtlCol="0"/>
          <a:lstStyle/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DA414F-9CBE-4A82-BD34-CE330ACB7840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8824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1504FF-4663-45EE-8907-E3BFA335DD99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291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rtlCol="0" anchor="b">
            <a:normAutofit/>
          </a:bodyPr>
          <a:lstStyle>
            <a:lvl1pPr algn="l">
              <a:defRPr sz="5400" b="1" cap="none" baseline="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rtlCol="0"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EA4D61-29AE-4B97-8693-DFABAB52DB9B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70133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822763-56DC-490D-8FA4-B3EE651E69B0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1370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7" name="Espace réservé de la date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8B9493-9A41-4CC5-BF4E-DF8A25108186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9" name="Espace réservé du numéro de diapositive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00078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076222-3F4E-4020-8FD6-968B0936FEE2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0715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2" name="Espace réservé de la date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9A65BC-3F81-44AF-B34E-9CCFA5397F4E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415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b">
            <a:normAutofit/>
          </a:bodyPr>
          <a:lstStyle>
            <a:lvl1pPr algn="l">
              <a:defRPr sz="3600" b="1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45FAD6-54D0-4805-BE21-0832124F99D3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10171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b">
            <a:noAutofit/>
          </a:bodyPr>
          <a:lstStyle>
            <a:lvl1pPr algn="l">
              <a:defRPr sz="3600" b="1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’image 2" descr="Espace réservé vide pour ajouter une image. Cliquez sur l’espace réservé et sélectionnez l’image à ajouter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41960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/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 smtClean="0"/>
              <a:t>Modifiez les styles du texte du masque</a:t>
            </a:r>
          </a:p>
          <a:p>
            <a:pPr lvl="1" rtl="0"/>
            <a:r>
              <a:rPr lang="fr-FR" noProof="0" dirty="0" smtClean="0"/>
              <a:t>Deuxième niveau</a:t>
            </a:r>
          </a:p>
          <a:p>
            <a:pPr lvl="2" rtl="0"/>
            <a:r>
              <a:rPr lang="fr-FR" noProof="0" dirty="0" smtClean="0"/>
              <a:t>Troisième niveau</a:t>
            </a:r>
          </a:p>
          <a:p>
            <a:pPr lvl="3" rtl="0"/>
            <a:r>
              <a:rPr lang="fr-FR" noProof="0" dirty="0" smtClean="0"/>
              <a:t>Quatrième niveau</a:t>
            </a:r>
          </a:p>
          <a:p>
            <a:pPr lvl="4" rtl="0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CA4DFB63-9954-40ED-A6DE-F372EF5494AB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AAEAE4A8-A6E5-453E-B946-FB774B73F48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59705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9.xml"/><Relationship Id="rId3" Type="http://schemas.openxmlformats.org/officeDocument/2006/relationships/image" Target="../media/image12.png"/><Relationship Id="rId7" Type="http://schemas.openxmlformats.org/officeDocument/2006/relationships/diagramLayout" Target="../diagrams/layout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9.xml"/><Relationship Id="rId5" Type="http://schemas.openxmlformats.org/officeDocument/2006/relationships/image" Target="../media/image14.png"/><Relationship Id="rId10" Type="http://schemas.microsoft.com/office/2007/relationships/diagramDrawing" Target="../diagrams/drawing9.xml"/><Relationship Id="rId4" Type="http://schemas.openxmlformats.org/officeDocument/2006/relationships/image" Target="../media/image13.png"/><Relationship Id="rId9" Type="http://schemas.openxmlformats.org/officeDocument/2006/relationships/diagramColors" Target="../diagrams/colors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6.xml"/><Relationship Id="rId3" Type="http://schemas.openxmlformats.org/officeDocument/2006/relationships/image" Target="../media/image18.png"/><Relationship Id="rId7" Type="http://schemas.openxmlformats.org/officeDocument/2006/relationships/diagramQuickStyle" Target="../diagrams/quickStyle1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6.xml"/><Relationship Id="rId5" Type="http://schemas.openxmlformats.org/officeDocument/2006/relationships/diagramData" Target="../diagrams/data16.xml"/><Relationship Id="rId4" Type="http://schemas.openxmlformats.org/officeDocument/2006/relationships/image" Target="../media/image19.PNG"/><Relationship Id="rId9" Type="http://schemas.microsoft.com/office/2007/relationships/diagramDrawing" Target="../diagrams/drawing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image" Target="../media/image20.png"/><Relationship Id="rId7" Type="http://schemas.openxmlformats.org/officeDocument/2006/relationships/diagramColors" Target="../diagrams/colors1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4" Type="http://schemas.openxmlformats.org/officeDocument/2006/relationships/diagramData" Target="../diagrams/data1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9.xml"/><Relationship Id="rId3" Type="http://schemas.openxmlformats.org/officeDocument/2006/relationships/image" Target="../media/image21.png"/><Relationship Id="rId7" Type="http://schemas.openxmlformats.org/officeDocument/2006/relationships/diagramQuickStyle" Target="../diagrams/quickStyle1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9.xml"/><Relationship Id="rId5" Type="http://schemas.openxmlformats.org/officeDocument/2006/relationships/diagramData" Target="../diagrams/data19.xml"/><Relationship Id="rId4" Type="http://schemas.openxmlformats.org/officeDocument/2006/relationships/image" Target="../media/image22.png"/><Relationship Id="rId9" Type="http://schemas.microsoft.com/office/2007/relationships/diagramDrawing" Target="../diagrams/drawing1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0.xml"/><Relationship Id="rId3" Type="http://schemas.openxmlformats.org/officeDocument/2006/relationships/image" Target="../media/image20.png"/><Relationship Id="rId7" Type="http://schemas.openxmlformats.org/officeDocument/2006/relationships/diagramQuickStyle" Target="../diagrams/quickStyle2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20.xml"/><Relationship Id="rId5" Type="http://schemas.openxmlformats.org/officeDocument/2006/relationships/diagramData" Target="../diagrams/data20.xml"/><Relationship Id="rId4" Type="http://schemas.openxmlformats.org/officeDocument/2006/relationships/image" Target="../media/image23.png"/><Relationship Id="rId9" Type="http://schemas.microsoft.com/office/2007/relationships/diagramDrawing" Target="../diagrams/drawing2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1.xml"/><Relationship Id="rId3" Type="http://schemas.openxmlformats.org/officeDocument/2006/relationships/image" Target="../media/image24.png"/><Relationship Id="rId7" Type="http://schemas.openxmlformats.org/officeDocument/2006/relationships/diagramData" Target="../diagrams/data2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11" Type="http://schemas.microsoft.com/office/2007/relationships/diagramDrawing" Target="../diagrams/drawing21.xml"/><Relationship Id="rId5" Type="http://schemas.openxmlformats.org/officeDocument/2006/relationships/image" Target="../media/image22.png"/><Relationship Id="rId10" Type="http://schemas.openxmlformats.org/officeDocument/2006/relationships/diagramColors" Target="../diagrams/colors21.xml"/><Relationship Id="rId4" Type="http://schemas.openxmlformats.org/officeDocument/2006/relationships/image" Target="../media/image21.png"/><Relationship Id="rId9" Type="http://schemas.openxmlformats.org/officeDocument/2006/relationships/diagramQuickStyle" Target="../diagrams/quickStyl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3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2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3.xml"/><Relationship Id="rId5" Type="http://schemas.openxmlformats.org/officeDocument/2006/relationships/diagramLayout" Target="../diagrams/layout23.xml"/><Relationship Id="rId4" Type="http://schemas.openxmlformats.org/officeDocument/2006/relationships/diagramData" Target="../diagrams/data23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4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2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4.xml"/><Relationship Id="rId5" Type="http://schemas.openxmlformats.org/officeDocument/2006/relationships/diagramLayout" Target="../diagrams/layout24.xml"/><Relationship Id="rId4" Type="http://schemas.openxmlformats.org/officeDocument/2006/relationships/diagramData" Target="../diagrams/data24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5.xml"/><Relationship Id="rId3" Type="http://schemas.openxmlformats.org/officeDocument/2006/relationships/image" Target="../media/image27.png"/><Relationship Id="rId7" Type="http://schemas.openxmlformats.org/officeDocument/2006/relationships/diagramColors" Target="../diagrams/colors2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5.xml"/><Relationship Id="rId5" Type="http://schemas.openxmlformats.org/officeDocument/2006/relationships/diagramLayout" Target="../diagrams/layout25.xml"/><Relationship Id="rId4" Type="http://schemas.openxmlformats.org/officeDocument/2006/relationships/diagramData" Target="../diagrams/data25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6.xml"/><Relationship Id="rId3" Type="http://schemas.openxmlformats.org/officeDocument/2006/relationships/image" Target="../media/image28.png"/><Relationship Id="rId7" Type="http://schemas.openxmlformats.org/officeDocument/2006/relationships/diagramColors" Target="../diagrams/colors2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6.xml"/><Relationship Id="rId5" Type="http://schemas.openxmlformats.org/officeDocument/2006/relationships/diagramLayout" Target="../diagrams/layout26.xml"/><Relationship Id="rId4" Type="http://schemas.openxmlformats.org/officeDocument/2006/relationships/diagramData" Target="../diagrams/data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8.xml"/><Relationship Id="rId3" Type="http://schemas.openxmlformats.org/officeDocument/2006/relationships/image" Target="../media/image27.png"/><Relationship Id="rId7" Type="http://schemas.openxmlformats.org/officeDocument/2006/relationships/diagramQuickStyle" Target="../diagrams/quickStyle2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28.xml"/><Relationship Id="rId5" Type="http://schemas.openxmlformats.org/officeDocument/2006/relationships/diagramData" Target="../diagrams/data28.xml"/><Relationship Id="rId4" Type="http://schemas.openxmlformats.org/officeDocument/2006/relationships/image" Target="../media/image29.png"/><Relationship Id="rId9" Type="http://schemas.microsoft.com/office/2007/relationships/diagramDrawing" Target="../diagrams/drawing2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9.xml"/><Relationship Id="rId3" Type="http://schemas.openxmlformats.org/officeDocument/2006/relationships/image" Target="../media/image28.png"/><Relationship Id="rId7" Type="http://schemas.openxmlformats.org/officeDocument/2006/relationships/diagramQuickStyle" Target="../diagrams/quickStyle29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29.xml"/><Relationship Id="rId5" Type="http://schemas.openxmlformats.org/officeDocument/2006/relationships/diagramData" Target="../diagrams/data29.xml"/><Relationship Id="rId4" Type="http://schemas.openxmlformats.org/officeDocument/2006/relationships/image" Target="../media/image30.png"/><Relationship Id="rId9" Type="http://schemas.microsoft.com/office/2007/relationships/diagramDrawing" Target="../diagrams/drawing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1.xml"/><Relationship Id="rId3" Type="http://schemas.openxmlformats.org/officeDocument/2006/relationships/image" Target="../media/image26.png"/><Relationship Id="rId7" Type="http://schemas.openxmlformats.org/officeDocument/2006/relationships/diagramData" Target="../diagrams/data3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11" Type="http://schemas.microsoft.com/office/2007/relationships/diagramDrawing" Target="../diagrams/drawing31.xml"/><Relationship Id="rId5" Type="http://schemas.openxmlformats.org/officeDocument/2006/relationships/image" Target="../media/image32.png"/><Relationship Id="rId10" Type="http://schemas.openxmlformats.org/officeDocument/2006/relationships/diagramColors" Target="../diagrams/colors31.xml"/><Relationship Id="rId4" Type="http://schemas.openxmlformats.org/officeDocument/2006/relationships/image" Target="../media/image31.jpg"/><Relationship Id="rId9" Type="http://schemas.openxmlformats.org/officeDocument/2006/relationships/diagramQuickStyle" Target="../diagrams/quickStyle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4" Type="http://schemas.openxmlformats.org/officeDocument/2006/relationships/diagramLayout" Target="../diagrams/layout34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5.xml"/><Relationship Id="rId3" Type="http://schemas.openxmlformats.org/officeDocument/2006/relationships/image" Target="../media/image36.png"/><Relationship Id="rId7" Type="http://schemas.openxmlformats.org/officeDocument/2006/relationships/diagramColors" Target="../diagrams/colors35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5.xml"/><Relationship Id="rId5" Type="http://schemas.openxmlformats.org/officeDocument/2006/relationships/diagramLayout" Target="../diagrams/layout35.xml"/><Relationship Id="rId4" Type="http://schemas.openxmlformats.org/officeDocument/2006/relationships/diagramData" Target="../diagrams/data35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6.xml"/><Relationship Id="rId3" Type="http://schemas.openxmlformats.org/officeDocument/2006/relationships/image" Target="../media/image34.png"/><Relationship Id="rId7" Type="http://schemas.openxmlformats.org/officeDocument/2006/relationships/diagramColors" Target="../diagrams/colors36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6.xml"/><Relationship Id="rId5" Type="http://schemas.openxmlformats.org/officeDocument/2006/relationships/diagramLayout" Target="../diagrams/layout36.xml"/><Relationship Id="rId4" Type="http://schemas.openxmlformats.org/officeDocument/2006/relationships/diagramData" Target="../diagrams/data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6.png"/><Relationship Id="rId9" Type="http://schemas.microsoft.com/office/2007/relationships/diagramDrawing" Target="../diagrams/drawing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8.xml"/><Relationship Id="rId3" Type="http://schemas.openxmlformats.org/officeDocument/2006/relationships/image" Target="../media/image38.png"/><Relationship Id="rId7" Type="http://schemas.openxmlformats.org/officeDocument/2006/relationships/diagramLayout" Target="../diagrams/layout3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8.xml"/><Relationship Id="rId5" Type="http://schemas.openxmlformats.org/officeDocument/2006/relationships/image" Target="../media/image40.jpg"/><Relationship Id="rId10" Type="http://schemas.microsoft.com/office/2007/relationships/diagramDrawing" Target="../diagrams/drawing38.xml"/><Relationship Id="rId4" Type="http://schemas.openxmlformats.org/officeDocument/2006/relationships/image" Target="../media/image39.jpg"/><Relationship Id="rId9" Type="http://schemas.openxmlformats.org/officeDocument/2006/relationships/diagramColors" Target="../diagrams/colors38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9.xml"/><Relationship Id="rId3" Type="http://schemas.openxmlformats.org/officeDocument/2006/relationships/image" Target="../media/image42.png"/><Relationship Id="rId7" Type="http://schemas.openxmlformats.org/officeDocument/2006/relationships/diagramQuickStyle" Target="../diagrams/quickStyle39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9.xml"/><Relationship Id="rId5" Type="http://schemas.openxmlformats.org/officeDocument/2006/relationships/diagramData" Target="../diagrams/data39.xml"/><Relationship Id="rId4" Type="http://schemas.openxmlformats.org/officeDocument/2006/relationships/image" Target="../media/image43.jpg"/><Relationship Id="rId9" Type="http://schemas.microsoft.com/office/2007/relationships/diagramDrawing" Target="../diagrams/drawing39.xml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0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4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0.xml"/><Relationship Id="rId5" Type="http://schemas.openxmlformats.org/officeDocument/2006/relationships/diagramLayout" Target="../diagrams/layout40.xml"/><Relationship Id="rId4" Type="http://schemas.openxmlformats.org/officeDocument/2006/relationships/diagramData" Target="../diagrams/data4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1.xml"/><Relationship Id="rId2" Type="http://schemas.openxmlformats.org/officeDocument/2006/relationships/diagramData" Target="../diagrams/data4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1.xml"/><Relationship Id="rId5" Type="http://schemas.openxmlformats.org/officeDocument/2006/relationships/diagramColors" Target="../diagrams/colors41.xml"/><Relationship Id="rId4" Type="http://schemas.openxmlformats.org/officeDocument/2006/relationships/diagramQuickStyle" Target="../diagrams/quickStyle4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2.xml"/><Relationship Id="rId7" Type="http://schemas.microsoft.com/office/2007/relationships/diagramDrawing" Target="../diagrams/drawing42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2.xml"/><Relationship Id="rId5" Type="http://schemas.openxmlformats.org/officeDocument/2006/relationships/diagramQuickStyle" Target="../diagrams/quickStyle42.xml"/><Relationship Id="rId4" Type="http://schemas.openxmlformats.org/officeDocument/2006/relationships/diagramLayout" Target="../diagrams/layout4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3.xml"/><Relationship Id="rId7" Type="http://schemas.microsoft.com/office/2007/relationships/diagramDrawing" Target="../diagrams/drawing43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3.xml"/><Relationship Id="rId5" Type="http://schemas.openxmlformats.org/officeDocument/2006/relationships/diagramQuickStyle" Target="../diagrams/quickStyle43.xml"/><Relationship Id="rId4" Type="http://schemas.openxmlformats.org/officeDocument/2006/relationships/diagramLayout" Target="../diagrams/layout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4.xml"/><Relationship Id="rId7" Type="http://schemas.microsoft.com/office/2007/relationships/diagramDrawing" Target="../diagrams/drawing44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4.xml"/><Relationship Id="rId5" Type="http://schemas.openxmlformats.org/officeDocument/2006/relationships/diagramQuickStyle" Target="../diagrams/quickStyle44.xml"/><Relationship Id="rId4" Type="http://schemas.openxmlformats.org/officeDocument/2006/relationships/diagramLayout" Target="../diagrams/layout44.xml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5.xml"/><Relationship Id="rId3" Type="http://schemas.openxmlformats.org/officeDocument/2006/relationships/image" Target="../media/image47.png"/><Relationship Id="rId7" Type="http://schemas.openxmlformats.org/officeDocument/2006/relationships/diagramColors" Target="../diagrams/colors45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5.xml"/><Relationship Id="rId5" Type="http://schemas.openxmlformats.org/officeDocument/2006/relationships/diagramLayout" Target="../diagrams/layout45.xml"/><Relationship Id="rId4" Type="http://schemas.openxmlformats.org/officeDocument/2006/relationships/diagramData" Target="../diagrams/data4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6.xml"/><Relationship Id="rId7" Type="http://schemas.microsoft.com/office/2007/relationships/diagramDrawing" Target="../diagrams/drawing46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6.xml"/><Relationship Id="rId5" Type="http://schemas.openxmlformats.org/officeDocument/2006/relationships/diagramQuickStyle" Target="../diagrams/quickStyle46.xml"/><Relationship Id="rId4" Type="http://schemas.openxmlformats.org/officeDocument/2006/relationships/diagramLayout" Target="../diagrams/layout4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7.xml"/><Relationship Id="rId7" Type="http://schemas.microsoft.com/office/2007/relationships/diagramDrawing" Target="../diagrams/drawing47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7.xml"/><Relationship Id="rId5" Type="http://schemas.openxmlformats.org/officeDocument/2006/relationships/diagramQuickStyle" Target="../diagrams/quickStyle47.xml"/><Relationship Id="rId4" Type="http://schemas.openxmlformats.org/officeDocument/2006/relationships/diagramLayout" Target="../diagrams/layout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8.xml"/><Relationship Id="rId7" Type="http://schemas.microsoft.com/office/2007/relationships/diagramDrawing" Target="../diagrams/drawing48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8.xml"/><Relationship Id="rId5" Type="http://schemas.openxmlformats.org/officeDocument/2006/relationships/diagramQuickStyle" Target="../diagrams/quickStyle48.xml"/><Relationship Id="rId4" Type="http://schemas.openxmlformats.org/officeDocument/2006/relationships/diagramLayout" Target="../diagrams/layout4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9.xml"/><Relationship Id="rId7" Type="http://schemas.microsoft.com/office/2007/relationships/diagramDrawing" Target="../diagrams/drawing49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9.xml"/><Relationship Id="rId5" Type="http://schemas.openxmlformats.org/officeDocument/2006/relationships/diagramQuickStyle" Target="../diagrams/quickStyle49.xml"/><Relationship Id="rId4" Type="http://schemas.openxmlformats.org/officeDocument/2006/relationships/diagramLayout" Target="../diagrams/layout4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0.xml"/><Relationship Id="rId2" Type="http://schemas.openxmlformats.org/officeDocument/2006/relationships/diagramData" Target="../diagrams/data5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0.xml"/><Relationship Id="rId5" Type="http://schemas.openxmlformats.org/officeDocument/2006/relationships/diagramColors" Target="../diagrams/colors50.xml"/><Relationship Id="rId4" Type="http://schemas.openxmlformats.org/officeDocument/2006/relationships/diagramQuickStyle" Target="../diagrams/quickStyle50.xml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1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5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1.xml"/><Relationship Id="rId5" Type="http://schemas.openxmlformats.org/officeDocument/2006/relationships/diagramLayout" Target="../diagrams/layout51.xml"/><Relationship Id="rId4" Type="http://schemas.openxmlformats.org/officeDocument/2006/relationships/diagramData" Target="../diagrams/data5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2.xml"/><Relationship Id="rId2" Type="http://schemas.openxmlformats.org/officeDocument/2006/relationships/diagramData" Target="../diagrams/data5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2.xml"/><Relationship Id="rId5" Type="http://schemas.openxmlformats.org/officeDocument/2006/relationships/diagramColors" Target="../diagrams/colors52.xml"/><Relationship Id="rId4" Type="http://schemas.openxmlformats.org/officeDocument/2006/relationships/diagramQuickStyle" Target="../diagrams/quickStyle5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3.xml"/><Relationship Id="rId7" Type="http://schemas.microsoft.com/office/2007/relationships/diagramDrawing" Target="../diagrams/drawing53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3.xml"/><Relationship Id="rId5" Type="http://schemas.openxmlformats.org/officeDocument/2006/relationships/diagramQuickStyle" Target="../diagrams/quickStyle53.xml"/><Relationship Id="rId4" Type="http://schemas.openxmlformats.org/officeDocument/2006/relationships/diagramLayout" Target="../diagrams/layout5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4.xml"/><Relationship Id="rId7" Type="http://schemas.microsoft.com/office/2007/relationships/diagramDrawing" Target="../diagrams/drawing54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4.xml"/><Relationship Id="rId5" Type="http://schemas.openxmlformats.org/officeDocument/2006/relationships/diagramQuickStyle" Target="../diagrams/quickStyle54.xml"/><Relationship Id="rId4" Type="http://schemas.openxmlformats.org/officeDocument/2006/relationships/diagramLayout" Target="../diagrams/layout5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5.xml"/><Relationship Id="rId7" Type="http://schemas.microsoft.com/office/2007/relationships/diagramDrawing" Target="../diagrams/drawing55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5.xml"/><Relationship Id="rId5" Type="http://schemas.openxmlformats.org/officeDocument/2006/relationships/diagramQuickStyle" Target="../diagrams/quickStyle55.xml"/><Relationship Id="rId4" Type="http://schemas.openxmlformats.org/officeDocument/2006/relationships/diagramLayout" Target="../diagrams/layout55.xml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6.xml"/><Relationship Id="rId3" Type="http://schemas.openxmlformats.org/officeDocument/2006/relationships/image" Target="../media/image55.png"/><Relationship Id="rId7" Type="http://schemas.openxmlformats.org/officeDocument/2006/relationships/diagramColors" Target="../diagrams/colors56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6.xml"/><Relationship Id="rId5" Type="http://schemas.openxmlformats.org/officeDocument/2006/relationships/diagramLayout" Target="../diagrams/layout56.xml"/><Relationship Id="rId4" Type="http://schemas.openxmlformats.org/officeDocument/2006/relationships/diagramData" Target="../diagrams/data5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7.xml"/><Relationship Id="rId7" Type="http://schemas.microsoft.com/office/2007/relationships/diagramDrawing" Target="../diagrams/drawing57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7.xml"/><Relationship Id="rId5" Type="http://schemas.openxmlformats.org/officeDocument/2006/relationships/diagramQuickStyle" Target="../diagrams/quickStyle57.xml"/><Relationship Id="rId4" Type="http://schemas.openxmlformats.org/officeDocument/2006/relationships/diagramLayout" Target="../diagrams/layout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8.xml"/><Relationship Id="rId7" Type="http://schemas.microsoft.com/office/2007/relationships/diagramDrawing" Target="../diagrams/drawing58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8.xml"/><Relationship Id="rId5" Type="http://schemas.openxmlformats.org/officeDocument/2006/relationships/diagramQuickStyle" Target="../diagrams/quickStyle58.xml"/><Relationship Id="rId4" Type="http://schemas.openxmlformats.org/officeDocument/2006/relationships/diagramLayout" Target="../diagrams/layout5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9.xml"/><Relationship Id="rId7" Type="http://schemas.microsoft.com/office/2007/relationships/diagramDrawing" Target="../diagrams/drawing59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9.xml"/><Relationship Id="rId5" Type="http://schemas.openxmlformats.org/officeDocument/2006/relationships/diagramQuickStyle" Target="../diagrams/quickStyle59.xml"/><Relationship Id="rId4" Type="http://schemas.openxmlformats.org/officeDocument/2006/relationships/diagramLayout" Target="../diagrams/layout5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0.xml"/><Relationship Id="rId2" Type="http://schemas.openxmlformats.org/officeDocument/2006/relationships/diagramData" Target="../diagrams/data6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0.xml"/><Relationship Id="rId5" Type="http://schemas.openxmlformats.org/officeDocument/2006/relationships/diagramColors" Target="../diagrams/colors60.xml"/><Relationship Id="rId4" Type="http://schemas.openxmlformats.org/officeDocument/2006/relationships/diagramQuickStyle" Target="../diagrams/quickStyle60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1.xml"/><Relationship Id="rId3" Type="http://schemas.openxmlformats.org/officeDocument/2006/relationships/image" Target="../media/image59.png"/><Relationship Id="rId7" Type="http://schemas.openxmlformats.org/officeDocument/2006/relationships/diagramQuickStyle" Target="../diagrams/quickStyle6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1.xml"/><Relationship Id="rId5" Type="http://schemas.openxmlformats.org/officeDocument/2006/relationships/diagramData" Target="../diagrams/data61.xml"/><Relationship Id="rId4" Type="http://schemas.openxmlformats.org/officeDocument/2006/relationships/image" Target="../media/image26.png"/><Relationship Id="rId9" Type="http://schemas.microsoft.com/office/2007/relationships/diagramDrawing" Target="../diagrams/drawing6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2.xml"/><Relationship Id="rId7" Type="http://schemas.microsoft.com/office/2007/relationships/diagramDrawing" Target="../diagrams/drawing6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2.xml"/><Relationship Id="rId5" Type="http://schemas.openxmlformats.org/officeDocument/2006/relationships/diagramQuickStyle" Target="../diagrams/quickStyle62.xml"/><Relationship Id="rId4" Type="http://schemas.openxmlformats.org/officeDocument/2006/relationships/diagramLayout" Target="../diagrams/layout62.xml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3.xml"/><Relationship Id="rId3" Type="http://schemas.openxmlformats.org/officeDocument/2006/relationships/image" Target="../media/image60.png"/><Relationship Id="rId7" Type="http://schemas.openxmlformats.org/officeDocument/2006/relationships/diagramColors" Target="../diagrams/colors6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63.xml"/><Relationship Id="rId5" Type="http://schemas.openxmlformats.org/officeDocument/2006/relationships/diagramLayout" Target="../diagrams/layout63.xml"/><Relationship Id="rId4" Type="http://schemas.openxmlformats.org/officeDocument/2006/relationships/diagramData" Target="../diagrams/data63.xml"/></Relationships>
</file>

<file path=ppt/slides/_rels/slide6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4.xml"/><Relationship Id="rId3" Type="http://schemas.openxmlformats.org/officeDocument/2006/relationships/image" Target="../media/image61.png"/><Relationship Id="rId7" Type="http://schemas.openxmlformats.org/officeDocument/2006/relationships/diagramColors" Target="../diagrams/colors6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64.xml"/><Relationship Id="rId5" Type="http://schemas.openxmlformats.org/officeDocument/2006/relationships/diagramLayout" Target="../diagrams/layout64.xml"/><Relationship Id="rId4" Type="http://schemas.openxmlformats.org/officeDocument/2006/relationships/diagramData" Target="../diagrams/data64.xml"/></Relationships>
</file>

<file path=ppt/slides/_rels/slide6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5.xml"/><Relationship Id="rId3" Type="http://schemas.openxmlformats.org/officeDocument/2006/relationships/image" Target="../media/image62.png"/><Relationship Id="rId7" Type="http://schemas.openxmlformats.org/officeDocument/2006/relationships/diagramColors" Target="../diagrams/colors6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65.xml"/><Relationship Id="rId5" Type="http://schemas.openxmlformats.org/officeDocument/2006/relationships/diagramLayout" Target="../diagrams/layout65.xml"/><Relationship Id="rId4" Type="http://schemas.openxmlformats.org/officeDocument/2006/relationships/diagramData" Target="../diagrams/data65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6.xml"/><Relationship Id="rId3" Type="http://schemas.openxmlformats.org/officeDocument/2006/relationships/image" Target="../media/image60.png"/><Relationship Id="rId7" Type="http://schemas.openxmlformats.org/officeDocument/2006/relationships/diagramQuickStyle" Target="../diagrams/quickStyle6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66.xml"/><Relationship Id="rId5" Type="http://schemas.openxmlformats.org/officeDocument/2006/relationships/diagramData" Target="../diagrams/data66.xml"/><Relationship Id="rId4" Type="http://schemas.openxmlformats.org/officeDocument/2006/relationships/image" Target="../media/image63.png"/><Relationship Id="rId9" Type="http://schemas.microsoft.com/office/2007/relationships/diagramDrawing" Target="../diagrams/drawing66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7.xml"/><Relationship Id="rId3" Type="http://schemas.openxmlformats.org/officeDocument/2006/relationships/image" Target="../media/image61.png"/><Relationship Id="rId7" Type="http://schemas.openxmlformats.org/officeDocument/2006/relationships/diagramQuickStyle" Target="../diagrams/quickStyle67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67.xml"/><Relationship Id="rId5" Type="http://schemas.openxmlformats.org/officeDocument/2006/relationships/diagramData" Target="../diagrams/data67.xml"/><Relationship Id="rId4" Type="http://schemas.openxmlformats.org/officeDocument/2006/relationships/image" Target="../media/image64.png"/><Relationship Id="rId9" Type="http://schemas.microsoft.com/office/2007/relationships/diagramDrawing" Target="../diagrams/drawing6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8.xml"/><Relationship Id="rId3" Type="http://schemas.openxmlformats.org/officeDocument/2006/relationships/image" Target="../media/image62.png"/><Relationship Id="rId7" Type="http://schemas.openxmlformats.org/officeDocument/2006/relationships/diagramQuickStyle" Target="../diagrams/quickStyle68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68.xml"/><Relationship Id="rId5" Type="http://schemas.openxmlformats.org/officeDocument/2006/relationships/diagramData" Target="../diagrams/data68.xml"/><Relationship Id="rId4" Type="http://schemas.openxmlformats.org/officeDocument/2006/relationships/image" Target="../media/image65.png"/><Relationship Id="rId9" Type="http://schemas.microsoft.com/office/2007/relationships/diagramDrawing" Target="../diagrams/drawing6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9.xml"/><Relationship Id="rId2" Type="http://schemas.openxmlformats.org/officeDocument/2006/relationships/diagramData" Target="../diagrams/data6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9.xml"/><Relationship Id="rId5" Type="http://schemas.openxmlformats.org/officeDocument/2006/relationships/diagramColors" Target="../diagrams/colors69.xml"/><Relationship Id="rId4" Type="http://schemas.openxmlformats.org/officeDocument/2006/relationships/diagramQuickStyle" Target="../diagrams/quickStyle6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0.xml"/><Relationship Id="rId2" Type="http://schemas.openxmlformats.org/officeDocument/2006/relationships/diagramData" Target="../diagrams/data7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0.xml"/><Relationship Id="rId5" Type="http://schemas.openxmlformats.org/officeDocument/2006/relationships/diagramColors" Target="../diagrams/colors70.xml"/><Relationship Id="rId4" Type="http://schemas.openxmlformats.org/officeDocument/2006/relationships/diagramQuickStyle" Target="../diagrams/quickStyle7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1.xml"/><Relationship Id="rId2" Type="http://schemas.openxmlformats.org/officeDocument/2006/relationships/diagramData" Target="../diagrams/data7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1.xml"/><Relationship Id="rId5" Type="http://schemas.openxmlformats.org/officeDocument/2006/relationships/diagramColors" Target="../diagrams/colors71.xml"/><Relationship Id="rId4" Type="http://schemas.openxmlformats.org/officeDocument/2006/relationships/diagramQuickStyle" Target="../diagrams/quickStyle7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2.xml"/><Relationship Id="rId7" Type="http://schemas.microsoft.com/office/2007/relationships/diagramDrawing" Target="../diagrams/drawing72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2.xml"/><Relationship Id="rId5" Type="http://schemas.openxmlformats.org/officeDocument/2006/relationships/diagramQuickStyle" Target="../diagrams/quickStyle72.xml"/><Relationship Id="rId4" Type="http://schemas.openxmlformats.org/officeDocument/2006/relationships/diagramLayout" Target="../diagrams/layout7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3.xml"/><Relationship Id="rId2" Type="http://schemas.openxmlformats.org/officeDocument/2006/relationships/diagramData" Target="../diagrams/data7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3.xml"/><Relationship Id="rId5" Type="http://schemas.openxmlformats.org/officeDocument/2006/relationships/diagramColors" Target="../diagrams/colors73.xml"/><Relationship Id="rId4" Type="http://schemas.openxmlformats.org/officeDocument/2006/relationships/diagramQuickStyle" Target="../diagrams/quickStyle7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4.xml"/><Relationship Id="rId2" Type="http://schemas.openxmlformats.org/officeDocument/2006/relationships/diagramData" Target="../diagrams/data7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4.xml"/><Relationship Id="rId5" Type="http://schemas.openxmlformats.org/officeDocument/2006/relationships/diagramColors" Target="../diagrams/colors74.xml"/><Relationship Id="rId4" Type="http://schemas.openxmlformats.org/officeDocument/2006/relationships/diagramQuickStyle" Target="../diagrams/quickStyle7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5.xml"/><Relationship Id="rId2" Type="http://schemas.openxmlformats.org/officeDocument/2006/relationships/diagramData" Target="../diagrams/data7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5.xml"/><Relationship Id="rId5" Type="http://schemas.openxmlformats.org/officeDocument/2006/relationships/diagramColors" Target="../diagrams/colors75.xml"/><Relationship Id="rId4" Type="http://schemas.openxmlformats.org/officeDocument/2006/relationships/diagramQuickStyle" Target="../diagrams/quickStyle7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image" Target="../media/image7.png"/><Relationship Id="rId7" Type="http://schemas.openxmlformats.org/officeDocument/2006/relationships/diagramLayout" Target="../diagrams/layout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6.xml"/><Relationship Id="rId5" Type="http://schemas.openxmlformats.org/officeDocument/2006/relationships/image" Target="../media/image9.png"/><Relationship Id="rId10" Type="http://schemas.microsoft.com/office/2007/relationships/diagramDrawing" Target="../diagrams/drawing6.xml"/><Relationship Id="rId4" Type="http://schemas.openxmlformats.org/officeDocument/2006/relationships/image" Target="../media/image8.png"/><Relationship Id="rId9" Type="http://schemas.openxmlformats.org/officeDocument/2006/relationships/diagramColors" Target="../diagrams/colors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09836" y="1596864"/>
            <a:ext cx="8136904" cy="1919042"/>
          </a:xfrm>
        </p:spPr>
        <p:txBody>
          <a:bodyPr rtlCol="0">
            <a:normAutofit/>
          </a:bodyPr>
          <a:lstStyle/>
          <a:p>
            <a:pPr rtl="0"/>
            <a:r>
              <a:rPr lang="fr-FR" dirty="0" smtClean="0"/>
              <a:t>Présentation de l’application </a:t>
            </a:r>
            <a:r>
              <a:rPr lang="fr-FR" dirty="0" err="1" smtClean="0"/>
              <a:t>ProxiBanque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638028" y="5461000"/>
            <a:ext cx="6408712" cy="1397000"/>
          </a:xfrm>
        </p:spPr>
        <p:txBody>
          <a:bodyPr rtlCol="0">
            <a:normAutofit fontScale="92500" lnSpcReduction="10000"/>
          </a:bodyPr>
          <a:lstStyle/>
          <a:p>
            <a:pPr algn="ctr" rtl="0"/>
            <a:r>
              <a:rPr lang="fr-FR" dirty="0" smtClean="0"/>
              <a:t>Client: </a:t>
            </a:r>
            <a:r>
              <a:rPr lang="fr-FR" dirty="0" err="1" smtClean="0"/>
              <a:t>ProxiBanque</a:t>
            </a:r>
            <a:endParaRPr lang="fr-FR" dirty="0" smtClean="0"/>
          </a:p>
          <a:p>
            <a:pPr algn="ctr" rtl="0"/>
            <a:r>
              <a:rPr lang="fr-FR" dirty="0" smtClean="0"/>
              <a:t>Consultant: GTM Consulting</a:t>
            </a:r>
          </a:p>
          <a:p>
            <a:pPr algn="ctr" rtl="0"/>
            <a:r>
              <a:rPr lang="fr-FR" dirty="0" smtClean="0"/>
              <a:t>Date de réalisation: 08/01/18 au 10/01/18</a:t>
            </a:r>
          </a:p>
          <a:p>
            <a:pPr algn="ctr" rtl="0"/>
            <a:r>
              <a:rPr lang="fr-FR" dirty="0" smtClean="0"/>
              <a:t>Présentation du 12/01/18</a:t>
            </a:r>
          </a:p>
          <a:p>
            <a:pPr rtl="0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116632"/>
            <a:ext cx="3399037" cy="92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Gestion du projet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4215989959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630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919979" y="1700808"/>
            <a:ext cx="7549992" cy="1877437"/>
            <a:chOff x="251520" y="1131590"/>
            <a:chExt cx="7549992" cy="1190860"/>
          </a:xfrm>
        </p:grpSpPr>
        <p:sp>
          <p:nvSpPr>
            <p:cNvPr id="7" name="ZoneTexte 20"/>
            <p:cNvSpPr txBox="1"/>
            <p:nvPr/>
          </p:nvSpPr>
          <p:spPr>
            <a:xfrm>
              <a:off x="2915816" y="1131590"/>
              <a:ext cx="4885696" cy="11908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fr-FR" dirty="0" smtClean="0">
                  <a:latin typeface="+mj-lt"/>
                  <a:cs typeface="Calibri" pitchFamily="34" charset="0"/>
                </a:rPr>
                <a:t> Approche AGILE  </a:t>
              </a:r>
            </a:p>
            <a:p>
              <a:pPr>
                <a:buFont typeface="Arial" pitchFamily="34" charset="0"/>
                <a:buChar char="•"/>
              </a:pPr>
              <a:endParaRPr lang="en-US" sz="1600" dirty="0" smtClean="0">
                <a:solidFill>
                  <a:srgbClr val="0070C0"/>
                </a:solidFill>
                <a:latin typeface="+mj-lt"/>
                <a:cs typeface="Calibri" pitchFamily="34" charset="0"/>
              </a:endParaRPr>
            </a:p>
            <a:p>
              <a:pPr>
                <a:buFont typeface="Arial" pitchFamily="34" charset="0"/>
                <a:buChar char="•"/>
              </a:pPr>
              <a:r>
                <a:rPr lang="en-US" dirty="0">
                  <a:latin typeface="+mj-lt"/>
                  <a:cs typeface="Calibri" pitchFamily="34" charset="0"/>
                </a:rPr>
                <a:t> </a:t>
              </a:r>
              <a:r>
                <a:rPr lang="en-US" dirty="0" err="1" smtClean="0">
                  <a:latin typeface="+mj-lt"/>
                  <a:cs typeface="Calibri" pitchFamily="34" charset="0"/>
                </a:rPr>
                <a:t>Objectifs</a:t>
              </a:r>
              <a:r>
                <a:rPr lang="en-US" dirty="0" smtClean="0">
                  <a:latin typeface="+mj-lt"/>
                  <a:cs typeface="Calibri" pitchFamily="34" charset="0"/>
                </a:rPr>
                <a:t> :</a:t>
              </a:r>
            </a:p>
            <a:p>
              <a:pPr marL="742950" lvl="1" indent="-285750">
                <a:buFont typeface="Wingdings" panose="05000000000000000000" pitchFamily="2" charset="2"/>
                <a:buChar char="ü"/>
              </a:pPr>
              <a:r>
                <a:rPr lang="en-US" sz="1600" dirty="0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plus </a:t>
              </a:r>
              <a:r>
                <a:rPr lang="en-US" sz="1600" dirty="0" err="1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d’efficacité</a:t>
              </a:r>
              <a:endParaRPr lang="en-US" sz="1600" dirty="0" smtClean="0">
                <a:solidFill>
                  <a:srgbClr val="0070C0"/>
                </a:solidFill>
                <a:latin typeface="+mj-lt"/>
                <a:cs typeface="Calibri" pitchFamily="34" charset="0"/>
              </a:endParaRPr>
            </a:p>
            <a:p>
              <a:pPr lvl="1">
                <a:buFont typeface="Wingdings" pitchFamily="2" charset="2"/>
                <a:buChar char="ü"/>
              </a:pPr>
              <a:r>
                <a:rPr lang="en-US" sz="1600" dirty="0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 </a:t>
              </a:r>
              <a:r>
                <a:rPr lang="en-US" sz="1600" dirty="0" err="1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meilleur</a:t>
              </a:r>
              <a:r>
                <a:rPr lang="en-US" sz="1600" dirty="0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 </a:t>
              </a:r>
              <a:r>
                <a:rPr lang="en-US" sz="1600" dirty="0" err="1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adaptabilité</a:t>
              </a:r>
              <a:r>
                <a:rPr lang="en-US" sz="1600" dirty="0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 au </a:t>
              </a:r>
              <a:r>
                <a:rPr lang="en-US" sz="1600" dirty="0" err="1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changement</a:t>
              </a:r>
              <a:endParaRPr lang="en-US" sz="1600" dirty="0" smtClean="0">
                <a:solidFill>
                  <a:srgbClr val="0070C0"/>
                </a:solidFill>
                <a:latin typeface="+mj-lt"/>
                <a:cs typeface="Calibri" pitchFamily="34" charset="0"/>
              </a:endParaRPr>
            </a:p>
            <a:p>
              <a:pPr lvl="1">
                <a:buFont typeface="Wingdings" pitchFamily="2" charset="2"/>
                <a:buChar char="ü"/>
              </a:pPr>
              <a:r>
                <a:rPr lang="en-US" sz="1600" dirty="0">
                  <a:solidFill>
                    <a:srgbClr val="0070C0"/>
                  </a:solidFill>
                  <a:cs typeface="Calibri" pitchFamily="34" charset="0"/>
                </a:rPr>
                <a:t> </a:t>
              </a:r>
              <a:r>
                <a:rPr lang="en-US" sz="1600" dirty="0" err="1">
                  <a:solidFill>
                    <a:srgbClr val="0070C0"/>
                  </a:solidFill>
                  <a:cs typeface="Calibri" pitchFamily="34" charset="0"/>
                </a:rPr>
                <a:t>itératif</a:t>
              </a:r>
              <a:r>
                <a:rPr lang="en-US" sz="1600" dirty="0">
                  <a:solidFill>
                    <a:srgbClr val="0070C0"/>
                  </a:solidFill>
                  <a:cs typeface="Calibri" pitchFamily="34" charset="0"/>
                </a:rPr>
                <a:t> (</a:t>
              </a:r>
              <a:r>
                <a:rPr lang="fr-FR" sz="1600" dirty="0">
                  <a:solidFill>
                    <a:srgbClr val="0070C0"/>
                  </a:solidFill>
                  <a:cs typeface="Calibri" pitchFamily="34" charset="0"/>
                </a:rPr>
                <a:t>c</a:t>
              </a:r>
              <a:r>
                <a:rPr lang="en-US" sz="1600" dirty="0" err="1">
                  <a:solidFill>
                    <a:srgbClr val="0070C0"/>
                  </a:solidFill>
                  <a:cs typeface="Calibri" pitchFamily="34" charset="0"/>
                </a:rPr>
                <a:t>haque</a:t>
              </a:r>
              <a:r>
                <a:rPr lang="en-US" sz="1600" dirty="0">
                  <a:solidFill>
                    <a:srgbClr val="0070C0"/>
                  </a:solidFill>
                  <a:cs typeface="Calibri" pitchFamily="34" charset="0"/>
                </a:rPr>
                <a:t> sprint </a:t>
              </a:r>
              <a:r>
                <a:rPr lang="en-US" sz="1600" dirty="0" err="1">
                  <a:solidFill>
                    <a:srgbClr val="0070C0"/>
                  </a:solidFill>
                  <a:cs typeface="Calibri" pitchFamily="34" charset="0"/>
                </a:rPr>
                <a:t>constitue</a:t>
              </a:r>
              <a:r>
                <a:rPr lang="en-US" sz="1600" dirty="0">
                  <a:solidFill>
                    <a:srgbClr val="0070C0"/>
                  </a:solidFill>
                  <a:cs typeface="Calibri" pitchFamily="34" charset="0"/>
                </a:rPr>
                <a:t> un </a:t>
              </a:r>
              <a:r>
                <a:rPr lang="en-US" sz="1600" dirty="0" err="1">
                  <a:solidFill>
                    <a:srgbClr val="0070C0"/>
                  </a:solidFill>
                  <a:cs typeface="Calibri" pitchFamily="34" charset="0"/>
                </a:rPr>
                <a:t>incrément</a:t>
              </a:r>
              <a:r>
                <a:rPr lang="en-US" sz="1600" dirty="0">
                  <a:solidFill>
                    <a:srgbClr val="0070C0"/>
                  </a:solidFill>
                  <a:latin typeface="Calibri" pitchFamily="34" charset="0"/>
                  <a:cs typeface="Calibri" pitchFamily="34" charset="0"/>
                </a:rPr>
                <a:t>)</a:t>
              </a:r>
              <a:endParaRPr lang="fr-FR" sz="16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endParaRPr>
            </a:p>
            <a:p>
              <a:pPr lvl="1">
                <a:buFont typeface="Wingdings" pitchFamily="2" charset="2"/>
                <a:buChar char="ü"/>
              </a:pPr>
              <a:endParaRPr lang="fr-FR" sz="1600" dirty="0">
                <a:solidFill>
                  <a:srgbClr val="0070C0"/>
                </a:solidFill>
                <a:latin typeface="+mj-lt"/>
                <a:cs typeface="Calibri" pitchFamily="34" charset="0"/>
              </a:endParaRPr>
            </a:p>
          </p:txBody>
        </p:sp>
        <p:pic>
          <p:nvPicPr>
            <p:cNvPr id="9" name="Picture 2" descr="Résultat de recherche d'images pour &quot;scrum&quot;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51520" y="1345291"/>
              <a:ext cx="2304256" cy="654120"/>
            </a:xfrm>
            <a:prstGeom prst="rect">
              <a:avLst/>
            </a:prstGeom>
            <a:noFill/>
          </p:spPr>
        </p:pic>
      </p:grp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37523" y="4376300"/>
            <a:ext cx="2749075" cy="841960"/>
          </a:xfrm>
          <a:prstGeom prst="rect">
            <a:avLst/>
          </a:prstGeom>
          <a:noFill/>
        </p:spPr>
      </p:pic>
      <p:sp>
        <p:nvSpPr>
          <p:cNvPr id="18" name="ZoneTexte 17"/>
          <p:cNvSpPr txBox="1"/>
          <p:nvPr/>
        </p:nvSpPr>
        <p:spPr>
          <a:xfrm>
            <a:off x="1124643" y="1556792"/>
            <a:ext cx="2099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1) Méthode</a:t>
            </a:r>
            <a:endParaRPr lang="fr-FR" sz="2800" dirty="0"/>
          </a:p>
        </p:txBody>
      </p:sp>
      <p:sp>
        <p:nvSpPr>
          <p:cNvPr id="19" name="ZoneTexte 18"/>
          <p:cNvSpPr txBox="1"/>
          <p:nvPr/>
        </p:nvSpPr>
        <p:spPr>
          <a:xfrm>
            <a:off x="1089151" y="3802071"/>
            <a:ext cx="2099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2</a:t>
            </a:r>
            <a:r>
              <a:rPr lang="fr-FR" sz="2800" dirty="0" smtClean="0"/>
              <a:t>) Outils</a:t>
            </a:r>
            <a:endParaRPr lang="fr-FR" sz="2800" dirty="0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984" y="4371921"/>
            <a:ext cx="2975819" cy="753078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971" y="4083889"/>
            <a:ext cx="1281337" cy="1134371"/>
          </a:xfrm>
          <a:prstGeom prst="rect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1089151" y="5218260"/>
            <a:ext cx="24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User story </a:t>
            </a:r>
            <a:r>
              <a:rPr lang="fr-FR" dirty="0" err="1" smtClean="0"/>
              <a:t>mapping</a:t>
            </a:r>
            <a:r>
              <a:rPr lang="fr-FR" dirty="0" smtClean="0"/>
              <a:t> (MVP)</a:t>
            </a:r>
            <a:endParaRPr lang="fr-FR" dirty="0"/>
          </a:p>
        </p:txBody>
      </p:sp>
      <p:sp>
        <p:nvSpPr>
          <p:cNvPr id="24" name="ZoneTexte 23"/>
          <p:cNvSpPr txBox="1"/>
          <p:nvPr/>
        </p:nvSpPr>
        <p:spPr>
          <a:xfrm>
            <a:off x="4582244" y="5218260"/>
            <a:ext cx="24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Gestion des sprints et des </a:t>
            </a:r>
            <a:r>
              <a:rPr lang="fr-FR" dirty="0" err="1" smtClean="0"/>
              <a:t>users</a:t>
            </a:r>
            <a:r>
              <a:rPr lang="fr-FR" dirty="0" smtClean="0"/>
              <a:t> stories</a:t>
            </a:r>
            <a:endParaRPr lang="fr-FR" dirty="0"/>
          </a:p>
        </p:txBody>
      </p:sp>
      <p:sp>
        <p:nvSpPr>
          <p:cNvPr id="25" name="ZoneTexte 24"/>
          <p:cNvSpPr txBox="1"/>
          <p:nvPr/>
        </p:nvSpPr>
        <p:spPr>
          <a:xfrm>
            <a:off x="8075337" y="5218260"/>
            <a:ext cx="2459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Burn</a:t>
            </a:r>
            <a:r>
              <a:rPr lang="fr-FR" dirty="0" smtClean="0"/>
              <a:t> Down Chart</a:t>
            </a:r>
            <a:endParaRPr lang="fr-FR" dirty="0"/>
          </a:p>
        </p:txBody>
      </p:sp>
      <p:graphicFrame>
        <p:nvGraphicFramePr>
          <p:cNvPr id="14" name="Diagramme 13"/>
          <p:cNvGraphicFramePr/>
          <p:nvPr>
            <p:extLst>
              <p:ext uri="{D42A27DB-BD31-4B8C-83A1-F6EECF244321}">
                <p14:modId xmlns:p14="http://schemas.microsoft.com/office/powerpoint/2010/main" val="1304152584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8284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424160" y="1296130"/>
            <a:ext cx="69127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 smtClean="0"/>
              <a:t>Scrum</a:t>
            </a:r>
            <a:r>
              <a:rPr lang="fr-FR" sz="2800" dirty="0" smtClean="0"/>
              <a:t> intégrée </a:t>
            </a:r>
            <a:r>
              <a:rPr lang="fr-FR" sz="2800" dirty="0" err="1" smtClean="0"/>
              <a:t>ProxiBanque</a:t>
            </a:r>
            <a:endParaRPr lang="fr-FR" sz="2800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413892" y="2050183"/>
            <a:ext cx="70870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Sprint 1 : conception et architecture (1 journée)</a:t>
            </a:r>
          </a:p>
          <a:p>
            <a:endParaRPr lang="fr-FR" dirty="0"/>
          </a:p>
          <a:p>
            <a:r>
              <a:rPr lang="fr-FR" dirty="0" smtClean="0"/>
              <a:t>Sprint 2 : Réalisation des </a:t>
            </a:r>
            <a:r>
              <a:rPr lang="fr-FR" dirty="0" err="1" smtClean="0"/>
              <a:t>users</a:t>
            </a:r>
            <a:r>
              <a:rPr lang="fr-FR" dirty="0" smtClean="0"/>
              <a:t> stories prioritaires (1 journée)</a:t>
            </a:r>
          </a:p>
          <a:p>
            <a:endParaRPr lang="fr-FR" dirty="0"/>
          </a:p>
          <a:p>
            <a:r>
              <a:rPr lang="fr-FR" dirty="0" smtClean="0"/>
              <a:t>Sprint 3: Suite des </a:t>
            </a:r>
            <a:r>
              <a:rPr lang="fr-FR" dirty="0" err="1" smtClean="0"/>
              <a:t>users</a:t>
            </a:r>
            <a:r>
              <a:rPr lang="fr-FR" dirty="0" smtClean="0"/>
              <a:t> stories (1 journée)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t="26471" r="624" b="52722"/>
          <a:stretch/>
        </p:blipFill>
        <p:spPr>
          <a:xfrm>
            <a:off x="477788" y="4005064"/>
            <a:ext cx="11233248" cy="1728192"/>
          </a:xfrm>
          <a:prstGeom prst="rect">
            <a:avLst/>
          </a:prstGeom>
        </p:spPr>
      </p:pic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1304152584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9683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Architecture et conception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605440585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980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1" y="1196752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Présentation personnelle</a:t>
            </a:r>
            <a:br>
              <a:rPr lang="fr-FR" dirty="0" smtClean="0"/>
            </a:br>
            <a:r>
              <a:rPr lang="fr-FR" sz="2000" dirty="0" smtClean="0"/>
              <a:t>Lise Rodier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1065212" y="2492896"/>
            <a:ext cx="8686801" cy="4191000"/>
          </a:xfrm>
        </p:spPr>
        <p:txBody>
          <a:bodyPr rtlCol="0"/>
          <a:lstStyle/>
          <a:p>
            <a:pPr rtl="0"/>
            <a:r>
              <a:rPr lang="fr-FR" dirty="0" smtClean="0"/>
              <a:t>Précédemment : Enseignante-chercheuse en Informatique</a:t>
            </a:r>
          </a:p>
          <a:p>
            <a:pPr rtl="0"/>
            <a:r>
              <a:rPr lang="fr-FR" dirty="0" smtClean="0"/>
              <a:t>Pourquoi avoir choisi la formation : </a:t>
            </a:r>
          </a:p>
          <a:p>
            <a:pPr lvl="1"/>
            <a:r>
              <a:rPr lang="fr-FR" dirty="0" smtClean="0"/>
              <a:t>Recherche trop théorique, manque d’applicatif</a:t>
            </a:r>
          </a:p>
          <a:p>
            <a:pPr lvl="1"/>
            <a:r>
              <a:rPr lang="fr-FR" dirty="0" smtClean="0"/>
              <a:t>Découverte des outils entreprise</a:t>
            </a:r>
          </a:p>
          <a:p>
            <a:pPr lvl="1"/>
            <a:r>
              <a:rPr lang="fr-FR" dirty="0" smtClean="0"/>
              <a:t>Remise à niveau technique </a:t>
            </a:r>
          </a:p>
          <a:p>
            <a:pPr rtl="0"/>
            <a:r>
              <a:rPr lang="fr-FR" dirty="0" smtClean="0"/>
              <a:t>Futur employeur : </a:t>
            </a:r>
            <a:r>
              <a:rPr lang="fr-FR" dirty="0" err="1" smtClean="0"/>
              <a:t>Viveris</a:t>
            </a:r>
            <a:endParaRPr lang="fr-FR" dirty="0" smtClean="0"/>
          </a:p>
        </p:txBody>
      </p:sp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2734883291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4885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053852" y="1052736"/>
            <a:ext cx="8686801" cy="1066800"/>
          </a:xfrm>
        </p:spPr>
        <p:txBody>
          <a:bodyPr/>
          <a:lstStyle/>
          <a:p>
            <a:r>
              <a:rPr lang="fr-FR" dirty="0" smtClean="0"/>
              <a:t>Architecture et technologies</a:t>
            </a:r>
            <a:br>
              <a:rPr lang="fr-FR" dirty="0" smtClean="0"/>
            </a:br>
            <a:r>
              <a:rPr lang="fr-FR" sz="2000" dirty="0" err="1" smtClean="0"/>
              <a:t>Technologies</a:t>
            </a:r>
            <a:r>
              <a:rPr lang="fr-FR" sz="2000" dirty="0" smtClean="0"/>
              <a:t> et cahier des charges</a:t>
            </a:r>
            <a:endParaRPr lang="fr-FR" sz="2000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>
          <a:xfrm>
            <a:off x="1053853" y="2348135"/>
            <a:ext cx="4251960" cy="685801"/>
          </a:xfrm>
        </p:spPr>
        <p:txBody>
          <a:bodyPr/>
          <a:lstStyle/>
          <a:p>
            <a:r>
              <a:rPr lang="fr-FR" dirty="0" smtClean="0"/>
              <a:t>Les contraintes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half" idx="2"/>
          </p:nvPr>
        </p:nvSpPr>
        <p:spPr>
          <a:xfrm>
            <a:off x="1053853" y="3110136"/>
            <a:ext cx="4251960" cy="3429000"/>
          </a:xfrm>
        </p:spPr>
        <p:txBody>
          <a:bodyPr/>
          <a:lstStyle/>
          <a:p>
            <a:r>
              <a:rPr lang="fr-FR" dirty="0" smtClean="0"/>
              <a:t>Front office :</a:t>
            </a:r>
          </a:p>
          <a:p>
            <a:pPr lvl="1"/>
            <a:r>
              <a:rPr lang="fr-FR" dirty="0" err="1" smtClean="0"/>
              <a:t>Angular</a:t>
            </a:r>
            <a:endParaRPr lang="fr-FR" dirty="0" smtClean="0"/>
          </a:p>
          <a:p>
            <a:r>
              <a:rPr lang="fr-FR" dirty="0" smtClean="0"/>
              <a:t>Back office :</a:t>
            </a:r>
          </a:p>
          <a:p>
            <a:pPr lvl="1"/>
            <a:r>
              <a:rPr lang="fr-FR" dirty="0" smtClean="0"/>
              <a:t>Conteneur </a:t>
            </a:r>
            <a:r>
              <a:rPr lang="fr-FR" dirty="0" err="1" smtClean="0"/>
              <a:t>Spring</a:t>
            </a:r>
            <a:endParaRPr lang="fr-FR" dirty="0" smtClean="0"/>
          </a:p>
          <a:p>
            <a:pPr lvl="1"/>
            <a:r>
              <a:rPr lang="fr-FR" dirty="0" smtClean="0"/>
              <a:t>Web Service REST</a:t>
            </a:r>
          </a:p>
          <a:p>
            <a:pPr lvl="1"/>
            <a:r>
              <a:rPr lang="fr-FR" dirty="0" smtClean="0"/>
              <a:t>Log4j</a:t>
            </a:r>
          </a:p>
          <a:p>
            <a:pPr lvl="1"/>
            <a:r>
              <a:rPr lang="fr-FR" dirty="0" smtClean="0"/>
              <a:t>JPA : </a:t>
            </a:r>
            <a:r>
              <a:rPr lang="fr-FR" dirty="0" err="1" smtClean="0"/>
              <a:t>Hibernate</a:t>
            </a:r>
            <a:r>
              <a:rPr lang="fr-FR" dirty="0" smtClean="0"/>
              <a:t> </a:t>
            </a:r>
          </a:p>
          <a:p>
            <a:endParaRPr lang="fr-FR" dirty="0"/>
          </a:p>
        </p:txBody>
      </p:sp>
      <p:pic>
        <p:nvPicPr>
          <p:cNvPr id="11" name="Espace réservé du contenu 10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996" y="2348135"/>
            <a:ext cx="3624648" cy="4191000"/>
          </a:xfrm>
        </p:spPr>
      </p:pic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369723376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6656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053852" y="1268760"/>
            <a:ext cx="8686801" cy="1066800"/>
          </a:xfrm>
        </p:spPr>
        <p:txBody>
          <a:bodyPr/>
          <a:lstStyle/>
          <a:p>
            <a:r>
              <a:rPr lang="fr-FR" dirty="0"/>
              <a:t>Architecture et </a:t>
            </a:r>
            <a:r>
              <a:rPr lang="fr-FR" dirty="0" smtClean="0"/>
              <a:t>technologies</a:t>
            </a:r>
            <a:r>
              <a:rPr lang="fr-FR" dirty="0"/>
              <a:t/>
            </a:r>
            <a:br>
              <a:rPr lang="fr-FR" dirty="0"/>
            </a:br>
            <a:r>
              <a:rPr lang="fr-FR" sz="2000" dirty="0"/>
              <a:t>Architecture n-</a:t>
            </a:r>
            <a:r>
              <a:rPr lang="fr-FR" sz="2000" dirty="0" err="1"/>
              <a:t>tier</a:t>
            </a:r>
            <a:endParaRPr lang="fr-FR" dirty="0"/>
          </a:p>
        </p:txBody>
      </p:sp>
      <p:pic>
        <p:nvPicPr>
          <p:cNvPr id="14" name="Espace réservé du contenu 1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986" y="2492896"/>
            <a:ext cx="8592749" cy="3524742"/>
          </a:xfr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3361644281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621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836712"/>
            <a:ext cx="8686801" cy="1066800"/>
          </a:xfrm>
        </p:spPr>
        <p:txBody>
          <a:bodyPr/>
          <a:lstStyle/>
          <a:p>
            <a:r>
              <a:rPr lang="fr-FR" dirty="0" smtClean="0"/>
              <a:t>Conception de l’application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361" y="2132112"/>
            <a:ext cx="7173784" cy="4191000"/>
          </a:xfrm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2886765673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5667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3" y="762000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2761651"/>
            <a:ext cx="4492122" cy="2624344"/>
          </a:xfrm>
        </p:spPr>
      </p:pic>
      <p:pic>
        <p:nvPicPr>
          <p:cNvPr id="19" name="Espace réservé du contenu 18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175" y="2761651"/>
            <a:ext cx="4878709" cy="2667453"/>
          </a:xfr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3765529605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91547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Effectuer un virement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982014917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923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Plan de la présentation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fr-FR" dirty="0"/>
              <a:t>I</a:t>
            </a:r>
            <a:r>
              <a:rPr lang="fr-FR" dirty="0" smtClean="0"/>
              <a:t>) Client</a:t>
            </a:r>
          </a:p>
          <a:p>
            <a:pPr rtl="0"/>
            <a:r>
              <a:rPr lang="fr-FR" dirty="0" smtClean="0"/>
              <a:t>II) Equipe</a:t>
            </a:r>
          </a:p>
          <a:p>
            <a:pPr rtl="0"/>
            <a:r>
              <a:rPr lang="fr-FR" dirty="0" smtClean="0"/>
              <a:t>III) Projet </a:t>
            </a:r>
            <a:r>
              <a:rPr lang="fr-FR" dirty="0" err="1" smtClean="0"/>
              <a:t>ProxiBanque</a:t>
            </a:r>
            <a:endParaRPr lang="fr-FR" dirty="0" smtClean="0"/>
          </a:p>
          <a:p>
            <a:pPr rtl="0"/>
            <a:r>
              <a:rPr lang="fr-FR" dirty="0" smtClean="0"/>
              <a:t>IV) Gestion du projet</a:t>
            </a:r>
          </a:p>
          <a:p>
            <a:pPr rtl="0"/>
            <a:r>
              <a:rPr lang="fr-FR" dirty="0"/>
              <a:t>V</a:t>
            </a:r>
            <a:r>
              <a:rPr lang="fr-FR" dirty="0" smtClean="0"/>
              <a:t>) Conception et architecture</a:t>
            </a:r>
          </a:p>
          <a:p>
            <a:pPr rtl="0"/>
            <a:r>
              <a:rPr lang="fr-FR" dirty="0" smtClean="0"/>
              <a:t>VI) Fonctionnalités</a:t>
            </a:r>
          </a:p>
          <a:p>
            <a:pPr rtl="0"/>
            <a:r>
              <a:rPr lang="fr-FR" dirty="0" smtClean="0"/>
              <a:t>VII) Démonstration de l’application</a:t>
            </a:r>
          </a:p>
          <a:p>
            <a:pPr rtl="0"/>
            <a:r>
              <a:rPr lang="fr-FR" dirty="0" smtClean="0"/>
              <a:t>VIII) Bilan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116632"/>
            <a:ext cx="3399037" cy="92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3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812" y="1052736"/>
            <a:ext cx="8686801" cy="1066800"/>
          </a:xfrm>
        </p:spPr>
        <p:txBody>
          <a:bodyPr rtlCol="0"/>
          <a:lstStyle/>
          <a:p>
            <a:pPr rtl="0">
              <a:lnSpc>
                <a:spcPct val="150000"/>
              </a:lnSpc>
            </a:pPr>
            <a:r>
              <a:rPr lang="fr-FR" dirty="0" smtClean="0"/>
              <a:t>La maquette proposée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544" y="2348880"/>
            <a:ext cx="6376592" cy="3725271"/>
          </a:xfr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6251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812" y="1052736"/>
            <a:ext cx="8686801" cy="1066800"/>
          </a:xfrm>
        </p:spPr>
        <p:txBody>
          <a:bodyPr rtlCol="0"/>
          <a:lstStyle/>
          <a:p>
            <a:pPr rtl="0">
              <a:lnSpc>
                <a:spcPct val="150000"/>
              </a:lnSpc>
            </a:pPr>
            <a:r>
              <a:rPr lang="fr-FR" dirty="0" smtClean="0"/>
              <a:t>La maquette proposée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59" y="2468987"/>
            <a:ext cx="5244308" cy="306378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404" y="2468987"/>
            <a:ext cx="5285234" cy="3087689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6896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693812" y="1052736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</a:t>
            </a:r>
            <a:endParaRPr lang="fr-FR" dirty="0"/>
          </a:p>
        </p:txBody>
      </p:sp>
      <p:pic>
        <p:nvPicPr>
          <p:cNvPr id="8" name="Espace réservé du contenu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2" y="2812360"/>
            <a:ext cx="4601187" cy="2688061"/>
          </a:xfr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470" y="2780928"/>
            <a:ext cx="5905885" cy="2781322"/>
          </a:xfrm>
          <a:prstGeom prst="rect">
            <a:avLst/>
          </a:prstGeom>
        </p:spPr>
      </p:pic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23733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693812" y="912102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380" y="2220783"/>
            <a:ext cx="4205477" cy="203214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08" y="2220783"/>
            <a:ext cx="3547203" cy="207231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08" y="4509120"/>
            <a:ext cx="3541123" cy="206876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6380" y="4494807"/>
            <a:ext cx="4183455" cy="2030537"/>
          </a:xfrm>
          <a:prstGeom prst="rect">
            <a:avLst/>
          </a:prstGeom>
        </p:spPr>
      </p:pic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5784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La liste des clients et le détail d’un client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023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693812" y="1412776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Présentation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765820" y="2564904"/>
            <a:ext cx="8686801" cy="4191000"/>
          </a:xfrm>
        </p:spPr>
        <p:txBody>
          <a:bodyPr rtlCol="0"/>
          <a:lstStyle/>
          <a:p>
            <a:pPr rtl="0"/>
            <a:endParaRPr lang="fr-FR" dirty="0" smtClean="0"/>
          </a:p>
          <a:p>
            <a:pPr rtl="0"/>
            <a:r>
              <a:rPr lang="fr-FR" dirty="0" smtClean="0"/>
              <a:t>Master en chimie</a:t>
            </a:r>
          </a:p>
          <a:p>
            <a:pPr rtl="0"/>
            <a:r>
              <a:rPr lang="fr-FR" dirty="0" smtClean="0"/>
              <a:t>1 an en alternance</a:t>
            </a:r>
          </a:p>
          <a:p>
            <a:pPr rtl="0"/>
            <a:r>
              <a:rPr lang="fr-FR" dirty="0" smtClean="0"/>
              <a:t>Reconversion en tant que développeur</a:t>
            </a:r>
            <a:r>
              <a:rPr lang="fr-FR" dirty="0"/>
              <a:t> </a:t>
            </a:r>
            <a:r>
              <a:rPr lang="fr-FR" dirty="0" smtClean="0"/>
              <a:t>chez </a:t>
            </a:r>
            <a:r>
              <a:rPr lang="fr-FR" dirty="0" err="1" smtClean="0"/>
              <a:t>Sopra</a:t>
            </a:r>
            <a:r>
              <a:rPr lang="fr-FR" dirty="0" smtClean="0"/>
              <a:t> </a:t>
            </a:r>
            <a:r>
              <a:rPr lang="fr-FR" dirty="0" err="1" smtClean="0"/>
              <a:t>Steria</a:t>
            </a:r>
            <a:endParaRPr lang="fr-FR" dirty="0" smtClean="0"/>
          </a:p>
        </p:txBody>
      </p:sp>
      <p:pic>
        <p:nvPicPr>
          <p:cNvPr id="7" name="Picture 2" descr="Résultat de recherche d'images pour &quot;sopra steria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628" y="3724347"/>
            <a:ext cx="951061" cy="95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084034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812" y="1268760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Cahier des charges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89756" y="2667000"/>
            <a:ext cx="4896546" cy="4191000"/>
          </a:xfrm>
        </p:spPr>
        <p:txBody>
          <a:bodyPr/>
          <a:lstStyle/>
          <a:p>
            <a:pPr marL="45720" indent="0">
              <a:buNone/>
            </a:pPr>
            <a:r>
              <a:rPr lang="fr-FR" dirty="0" smtClean="0"/>
              <a:t>Un conseiller doit pouvoir :</a:t>
            </a:r>
            <a:endParaRPr lang="fr-FR" dirty="0"/>
          </a:p>
          <a:p>
            <a:pPr lvl="1"/>
            <a:r>
              <a:rPr lang="fr-FR" dirty="0" smtClean="0"/>
              <a:t>Voir la liste de ses clients</a:t>
            </a:r>
            <a:endParaRPr lang="fr-FR" dirty="0"/>
          </a:p>
          <a:p>
            <a:pPr lvl="1"/>
            <a:r>
              <a:rPr lang="fr-FR" dirty="0" smtClean="0"/>
              <a:t>Pour un client : </a:t>
            </a:r>
          </a:p>
          <a:p>
            <a:pPr lvl="3"/>
            <a:endParaRPr lang="fr-FR" dirty="0" smtClean="0"/>
          </a:p>
          <a:p>
            <a:pPr lvl="3"/>
            <a:r>
              <a:rPr lang="fr-FR" dirty="0" smtClean="0"/>
              <a:t>Voir la liste de ses comptes</a:t>
            </a:r>
          </a:p>
          <a:p>
            <a:pPr lvl="3"/>
            <a:r>
              <a:rPr lang="fr-FR" dirty="0" smtClean="0"/>
              <a:t>Modifier ses informations</a:t>
            </a:r>
          </a:p>
          <a:p>
            <a:pPr lvl="3"/>
            <a:r>
              <a:rPr lang="fr-FR" dirty="0" smtClean="0"/>
              <a:t>Effectuer un virement</a:t>
            </a:r>
          </a:p>
          <a:p>
            <a:pPr lvl="3"/>
            <a:endParaRPr lang="fr-FR" dirty="0" smtClean="0"/>
          </a:p>
          <a:p>
            <a:pPr marL="697230" lvl="1" indent="-285750"/>
            <a:r>
              <a:rPr lang="fr-FR" dirty="0" smtClean="0"/>
              <a:t>Une alerte pour les clients à découvert</a:t>
            </a:r>
          </a:p>
        </p:txBody>
      </p:sp>
      <p:cxnSp>
        <p:nvCxnSpPr>
          <p:cNvPr id="5" name="Connecteur droit 4"/>
          <p:cNvCxnSpPr/>
          <p:nvPr/>
        </p:nvCxnSpPr>
        <p:spPr>
          <a:xfrm>
            <a:off x="5086300" y="2031629"/>
            <a:ext cx="0" cy="46225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e 6"/>
          <p:cNvGrpSpPr/>
          <p:nvPr/>
        </p:nvGrpSpPr>
        <p:grpSpPr>
          <a:xfrm>
            <a:off x="5374332" y="2079145"/>
            <a:ext cx="6624736" cy="4374191"/>
            <a:chOff x="5374332" y="2079145"/>
            <a:chExt cx="6624736" cy="4374191"/>
          </a:xfrm>
        </p:grpSpPr>
        <p:sp>
          <p:nvSpPr>
            <p:cNvPr id="8" name="Rectangle 7"/>
            <p:cNvSpPr/>
            <p:nvPr/>
          </p:nvSpPr>
          <p:spPr>
            <a:xfrm>
              <a:off x="9766820" y="2564498"/>
              <a:ext cx="2232248" cy="309634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Connecteur droit avec flèche 8"/>
            <p:cNvCxnSpPr/>
            <p:nvPr/>
          </p:nvCxnSpPr>
          <p:spPr>
            <a:xfrm flipV="1">
              <a:off x="7822604" y="3501008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avec flèche 9"/>
            <p:cNvCxnSpPr/>
            <p:nvPr/>
          </p:nvCxnSpPr>
          <p:spPr>
            <a:xfrm flipH="1">
              <a:off x="7822604" y="4869160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10"/>
            <p:cNvSpPr txBox="1"/>
            <p:nvPr/>
          </p:nvSpPr>
          <p:spPr>
            <a:xfrm>
              <a:off x="5627553" y="2100426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Front</a:t>
              </a:r>
              <a:endParaRPr lang="fr-FR" dirty="0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0097957" y="2079145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Back</a:t>
              </a:r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10198868" y="3068960"/>
              <a:ext cx="1463080" cy="369332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Web Service</a:t>
              </a:r>
              <a:endParaRPr lang="fr-FR" dirty="0"/>
            </a:p>
          </p:txBody>
        </p:sp>
        <p:pic>
          <p:nvPicPr>
            <p:cNvPr id="14" name="Picture 9" descr="Résultat de recherche d'images pour &quot;base de données&quot;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509059" y="4437112"/>
              <a:ext cx="842698" cy="792088"/>
            </a:xfrm>
            <a:prstGeom prst="rect">
              <a:avLst/>
            </a:prstGeom>
            <a:noFill/>
          </p:spPr>
        </p:pic>
        <p:sp>
          <p:nvSpPr>
            <p:cNvPr id="15" name="ZoneTexte 14"/>
            <p:cNvSpPr txBox="1"/>
            <p:nvPr/>
          </p:nvSpPr>
          <p:spPr>
            <a:xfrm>
              <a:off x="10414892" y="5229200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BDD</a:t>
              </a:r>
              <a:endParaRPr lang="fr-FR" dirty="0"/>
            </a:p>
          </p:txBody>
        </p:sp>
        <p:cxnSp>
          <p:nvCxnSpPr>
            <p:cNvPr id="16" name="Connecteur droit avec flèche 15"/>
            <p:cNvCxnSpPr/>
            <p:nvPr/>
          </p:nvCxnSpPr>
          <p:spPr>
            <a:xfrm>
              <a:off x="10702924" y="3573016"/>
              <a:ext cx="0" cy="63205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/>
            <p:cNvCxnSpPr/>
            <p:nvPr/>
          </p:nvCxnSpPr>
          <p:spPr>
            <a:xfrm flipV="1">
              <a:off x="11062964" y="3573017"/>
              <a:ext cx="0" cy="61885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e 17"/>
            <p:cNvGrpSpPr/>
            <p:nvPr/>
          </p:nvGrpSpPr>
          <p:grpSpPr>
            <a:xfrm>
              <a:off x="5374332" y="2564498"/>
              <a:ext cx="2232248" cy="3888838"/>
              <a:chOff x="5590356" y="2564498"/>
              <a:chExt cx="2232248" cy="3888838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5590356" y="2564498"/>
                <a:ext cx="2232248" cy="388883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3" name="Connecteur droit avec flèche 22"/>
              <p:cNvCxnSpPr/>
              <p:nvPr/>
            </p:nvCxnSpPr>
            <p:spPr>
              <a:xfrm>
                <a:off x="6155596" y="3912805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/>
              <p:cNvCxnSpPr/>
              <p:nvPr/>
            </p:nvCxnSpPr>
            <p:spPr>
              <a:xfrm>
                <a:off x="6148261" y="5064933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 flipH="1" flipV="1">
                <a:off x="7166148" y="3861048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 flipH="1" flipV="1">
                <a:off x="7238156" y="5032851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ZoneTexte 26"/>
              <p:cNvSpPr txBox="1"/>
              <p:nvPr/>
            </p:nvSpPr>
            <p:spPr>
              <a:xfrm>
                <a:off x="5882954" y="333674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Vue</a:t>
                </a:r>
                <a:endParaRPr lang="fr-FR" dirty="0"/>
              </a:p>
            </p:txBody>
          </p:sp>
          <p:sp>
            <p:nvSpPr>
              <p:cNvPr id="28" name="ZoneTexte 27"/>
              <p:cNvSpPr txBox="1"/>
              <p:nvPr/>
            </p:nvSpPr>
            <p:spPr>
              <a:xfrm>
                <a:off x="5882954" y="445107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Controller</a:t>
                </a:r>
                <a:endParaRPr lang="fr-FR" dirty="0"/>
              </a:p>
            </p:txBody>
          </p:sp>
          <p:sp>
            <p:nvSpPr>
              <p:cNvPr id="29" name="ZoneTexte 28"/>
              <p:cNvSpPr txBox="1"/>
              <p:nvPr/>
            </p:nvSpPr>
            <p:spPr>
              <a:xfrm>
                <a:off x="5910793" y="5642514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Service</a:t>
                </a:r>
                <a:endParaRPr lang="fr-FR" dirty="0"/>
              </a:p>
            </p:txBody>
          </p:sp>
          <p:sp>
            <p:nvSpPr>
              <p:cNvPr id="30" name="ZoneTexte 29"/>
              <p:cNvSpPr txBox="1"/>
              <p:nvPr/>
            </p:nvSpPr>
            <p:spPr>
              <a:xfrm>
                <a:off x="5777142" y="2873380"/>
                <a:ext cx="1817978" cy="203132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Composant</a:t>
                </a:r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</p:txBody>
          </p:sp>
        </p:grpSp>
        <p:sp>
          <p:nvSpPr>
            <p:cNvPr id="19" name="ZoneTexte 18"/>
            <p:cNvSpPr txBox="1"/>
            <p:nvPr/>
          </p:nvSpPr>
          <p:spPr>
            <a:xfrm>
              <a:off x="8032898" y="2542541"/>
              <a:ext cx="13076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HTTP</a:t>
              </a:r>
            </a:p>
            <a:p>
              <a:pPr algn="ctr"/>
              <a:r>
                <a:rPr lang="fr-FR" dirty="0" smtClean="0"/>
                <a:t>JSON</a:t>
              </a:r>
              <a:endParaRPr lang="fr-FR" dirty="0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7739135" y="3573016"/>
              <a:ext cx="188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7822604" y="5032851"/>
              <a:ext cx="188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rgbClr val="FF0000"/>
                  </a:solidFill>
                </a:rPr>
                <a:t>Liste de clients</a:t>
              </a:r>
              <a:endParaRPr lang="fr-FR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31" name="Diagramme 30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4358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812" y="1196752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La maquette proposée pour la liste des clients</a:t>
            </a:r>
            <a:endParaRPr lang="fr-FR" dirty="0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32" y="2356789"/>
            <a:ext cx="7272162" cy="4248472"/>
          </a:xfr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2763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812" y="1196752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La maquette proposée pour le détail d’un client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0" y="2348880"/>
            <a:ext cx="7117431" cy="4158077"/>
          </a:xfrm>
        </p:spPr>
      </p:pic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1946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46140" y="2348880"/>
            <a:ext cx="8686801" cy="1066800"/>
          </a:xfrm>
        </p:spPr>
        <p:txBody>
          <a:bodyPr/>
          <a:lstStyle/>
          <a:p>
            <a:r>
              <a:rPr lang="fr-FR" dirty="0" smtClean="0"/>
              <a:t>Démonstration live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171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Le client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461515966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422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693812" y="1052736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</a:t>
            </a:r>
            <a:endParaRPr lang="fr-FR" dirty="0"/>
          </a:p>
        </p:txBody>
      </p:sp>
      <p:pic>
        <p:nvPicPr>
          <p:cNvPr id="7" name="Espace réservé du contenu 12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36" y="2910238"/>
            <a:ext cx="5325222" cy="3111050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364" y="2775859"/>
            <a:ext cx="6192688" cy="3245429"/>
          </a:xfrm>
          <a:prstGeom prst="rect">
            <a:avLst/>
          </a:prstGeom>
        </p:spPr>
      </p:pic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13556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734132" y="1052736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</a:t>
            </a:r>
            <a:endParaRPr lang="fr-FR" dirty="0"/>
          </a:p>
        </p:txBody>
      </p:sp>
      <p:pic>
        <p:nvPicPr>
          <p:cNvPr id="6" name="Espace réservé du contenu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40" y="2996952"/>
            <a:ext cx="4930279" cy="288032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324" y="2924944"/>
            <a:ext cx="6696744" cy="3136347"/>
          </a:xfrm>
          <a:prstGeom prst="rect">
            <a:avLst/>
          </a:prstGeom>
        </p:spPr>
      </p:pic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904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Edition des informations d’un client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941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648342" y="1256840"/>
            <a:ext cx="8686801" cy="588764"/>
          </a:xfrm>
        </p:spPr>
        <p:txBody>
          <a:bodyPr rtlCol="0"/>
          <a:lstStyle/>
          <a:p>
            <a:pPr rtl="0"/>
            <a:r>
              <a:rPr lang="fr-FR" dirty="0" smtClean="0"/>
              <a:t>Présentation personnelle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989026" y="2060848"/>
            <a:ext cx="8686801" cy="4320839"/>
          </a:xfrm>
        </p:spPr>
        <p:txBody>
          <a:bodyPr rtlCol="0"/>
          <a:lstStyle/>
          <a:p>
            <a:pPr marL="45720" indent="0" rtl="0">
              <a:buNone/>
            </a:pPr>
            <a:r>
              <a:rPr lang="fr-FR" dirty="0" smtClean="0"/>
              <a:t>Robinson Bordes</a:t>
            </a:r>
          </a:p>
          <a:p>
            <a:pPr rtl="0"/>
            <a:r>
              <a:rPr lang="fr-FR" dirty="0" smtClean="0"/>
              <a:t>Master en biologie marine</a:t>
            </a:r>
          </a:p>
          <a:p>
            <a:pPr rtl="0"/>
            <a:endParaRPr lang="fr-FR" dirty="0" smtClean="0"/>
          </a:p>
          <a:p>
            <a:pPr rtl="0"/>
            <a:r>
              <a:rPr lang="fr-FR" dirty="0" smtClean="0"/>
              <a:t>3 ans dans un bureau d’étude</a:t>
            </a:r>
          </a:p>
          <a:p>
            <a:pPr rtl="0"/>
            <a:endParaRPr lang="fr-FR" dirty="0" smtClean="0"/>
          </a:p>
          <a:p>
            <a:pPr rtl="0"/>
            <a:r>
              <a:rPr lang="fr-FR" dirty="0" smtClean="0"/>
              <a:t>Employé chez </a:t>
            </a:r>
            <a:r>
              <a:rPr lang="fr-FR" dirty="0" err="1" smtClean="0"/>
              <a:t>Sopra</a:t>
            </a:r>
            <a:r>
              <a:rPr lang="fr-FR" dirty="0" smtClean="0"/>
              <a:t> </a:t>
            </a:r>
            <a:r>
              <a:rPr lang="fr-FR" dirty="0" err="1" smtClean="0"/>
              <a:t>Steria</a:t>
            </a:r>
            <a:endParaRPr lang="fr-FR" dirty="0" smtClean="0"/>
          </a:p>
          <a:p>
            <a:pPr rtl="0"/>
            <a:endParaRPr lang="fr-FR" dirty="0"/>
          </a:p>
          <a:p>
            <a:pPr rtl="0"/>
            <a:r>
              <a:rPr lang="fr-FR" dirty="0" smtClean="0"/>
              <a:t>Rôle dans le projet: </a:t>
            </a:r>
            <a:r>
              <a:rPr lang="fr-FR" dirty="0" err="1" smtClean="0"/>
              <a:t>Scrum</a:t>
            </a:r>
            <a:r>
              <a:rPr lang="fr-FR" dirty="0" smtClean="0"/>
              <a:t> master, Web Services</a:t>
            </a:r>
          </a:p>
        </p:txBody>
      </p:sp>
      <p:pic>
        <p:nvPicPr>
          <p:cNvPr id="7" name="Picture 2" descr="Résultat de recherche d'images pour &quot;sopra steria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745" y="4149080"/>
            <a:ext cx="951061" cy="95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75" y="3284984"/>
            <a:ext cx="2573183" cy="71860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577" y="2132856"/>
            <a:ext cx="803398" cy="80339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395" y="2215797"/>
            <a:ext cx="1163811" cy="637139"/>
          </a:xfrm>
          <a:prstGeom prst="rect">
            <a:avLst/>
          </a:prstGeom>
        </p:spPr>
      </p:pic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99420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09836" y="707904"/>
            <a:ext cx="8686801" cy="1066800"/>
          </a:xfrm>
        </p:spPr>
        <p:txBody>
          <a:bodyPr/>
          <a:lstStyle/>
          <a:p>
            <a:r>
              <a:rPr lang="fr-FR" dirty="0" smtClean="0"/>
              <a:t>Réponse au besoin client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05780" y="2031629"/>
            <a:ext cx="4536504" cy="4191000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r>
              <a:rPr lang="fr-FR" sz="1800" dirty="0" smtClean="0">
                <a:solidFill>
                  <a:schemeClr val="tx1"/>
                </a:solidFill>
              </a:rPr>
              <a:t>Un conseiller doit pouvoir :</a:t>
            </a:r>
          </a:p>
          <a:p>
            <a:pPr lvl="1"/>
            <a:r>
              <a:rPr lang="fr-FR" dirty="0" smtClean="0">
                <a:solidFill>
                  <a:schemeClr val="tx1"/>
                </a:solidFill>
              </a:rPr>
              <a:t>Éditer les informations d’un client</a:t>
            </a:r>
          </a:p>
          <a:p>
            <a:pPr lvl="1"/>
            <a:endParaRPr lang="fr-FR" dirty="0" smtClean="0">
              <a:solidFill>
                <a:schemeClr val="tx1"/>
              </a:solidFill>
            </a:endParaRPr>
          </a:p>
          <a:p>
            <a:pPr lvl="1"/>
            <a:r>
              <a:rPr lang="fr-FR" dirty="0" smtClean="0">
                <a:solidFill>
                  <a:schemeClr val="tx1"/>
                </a:solidFill>
              </a:rPr>
              <a:t>Pour ce client : </a:t>
            </a:r>
          </a:p>
          <a:p>
            <a:pPr lvl="3"/>
            <a:endParaRPr lang="fr-FR" sz="1800" dirty="0" smtClean="0">
              <a:solidFill>
                <a:schemeClr val="tx1"/>
              </a:solidFill>
            </a:endParaRPr>
          </a:p>
          <a:p>
            <a:pPr lvl="3"/>
            <a:r>
              <a:rPr lang="fr-FR" sz="1800" dirty="0" smtClean="0">
                <a:solidFill>
                  <a:schemeClr val="tx1"/>
                </a:solidFill>
              </a:rPr>
              <a:t>Modifier l’identité</a:t>
            </a:r>
          </a:p>
          <a:p>
            <a:pPr lvl="3"/>
            <a:r>
              <a:rPr lang="fr-FR" sz="1800" dirty="0" smtClean="0">
                <a:solidFill>
                  <a:schemeClr val="tx1"/>
                </a:solidFill>
              </a:rPr>
              <a:t>Modifier l’adresse postale</a:t>
            </a:r>
          </a:p>
          <a:p>
            <a:pPr lvl="3"/>
            <a:r>
              <a:rPr lang="fr-FR" sz="1800" dirty="0" smtClean="0">
                <a:solidFill>
                  <a:schemeClr val="tx1"/>
                </a:solidFill>
              </a:rPr>
              <a:t>Modifier les coordonnées de contact (mail, téléphone)</a:t>
            </a:r>
          </a:p>
          <a:p>
            <a:pPr lvl="3"/>
            <a:endParaRPr lang="fr-FR" sz="1800" dirty="0">
              <a:solidFill>
                <a:schemeClr val="tx1"/>
              </a:solidFill>
            </a:endParaRPr>
          </a:p>
          <a:p>
            <a:pPr marL="777240" lvl="3" indent="0">
              <a:buNone/>
            </a:pPr>
            <a:r>
              <a:rPr lang="fr-FR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Modification de l’identifiant interdite</a:t>
            </a:r>
            <a:endParaRPr lang="fr-FR" sz="1800" dirty="0" smtClean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5086300" y="2031629"/>
            <a:ext cx="0" cy="46225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e 4"/>
          <p:cNvGrpSpPr/>
          <p:nvPr/>
        </p:nvGrpSpPr>
        <p:grpSpPr>
          <a:xfrm>
            <a:off x="5374332" y="2079145"/>
            <a:ext cx="6624736" cy="4374191"/>
            <a:chOff x="5374332" y="2079145"/>
            <a:chExt cx="6624736" cy="4374191"/>
          </a:xfrm>
        </p:grpSpPr>
        <p:sp>
          <p:nvSpPr>
            <p:cNvPr id="8" name="Rectangle 7"/>
            <p:cNvSpPr/>
            <p:nvPr/>
          </p:nvSpPr>
          <p:spPr>
            <a:xfrm>
              <a:off x="9766820" y="2564498"/>
              <a:ext cx="2232248" cy="309634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0" name="Connecteur droit avec flèche 9"/>
            <p:cNvCxnSpPr/>
            <p:nvPr/>
          </p:nvCxnSpPr>
          <p:spPr>
            <a:xfrm flipV="1">
              <a:off x="7822604" y="3501008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/>
            <p:cNvCxnSpPr/>
            <p:nvPr/>
          </p:nvCxnSpPr>
          <p:spPr>
            <a:xfrm flipH="1">
              <a:off x="7822604" y="4869160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Texte 12"/>
            <p:cNvSpPr txBox="1"/>
            <p:nvPr/>
          </p:nvSpPr>
          <p:spPr>
            <a:xfrm>
              <a:off x="5627553" y="2100426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Front</a:t>
              </a:r>
              <a:endParaRPr lang="fr-FR" dirty="0"/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0097957" y="2079145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Back</a:t>
              </a:r>
              <a:endParaRPr lang="fr-FR" dirty="0"/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10198868" y="3068960"/>
              <a:ext cx="1463080" cy="369332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Web Service</a:t>
              </a:r>
              <a:endParaRPr lang="fr-FR" dirty="0"/>
            </a:p>
          </p:txBody>
        </p:sp>
        <p:pic>
          <p:nvPicPr>
            <p:cNvPr id="19" name="Picture 9" descr="Résultat de recherche d'images pour &quot;base de données&quot;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509059" y="4437112"/>
              <a:ext cx="842698" cy="792088"/>
            </a:xfrm>
            <a:prstGeom prst="rect">
              <a:avLst/>
            </a:prstGeom>
            <a:noFill/>
          </p:spPr>
        </p:pic>
        <p:sp>
          <p:nvSpPr>
            <p:cNvPr id="20" name="ZoneTexte 19"/>
            <p:cNvSpPr txBox="1"/>
            <p:nvPr/>
          </p:nvSpPr>
          <p:spPr>
            <a:xfrm>
              <a:off x="10414892" y="5229200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BDD</a:t>
              </a:r>
              <a:endParaRPr lang="fr-FR" dirty="0"/>
            </a:p>
          </p:txBody>
        </p:sp>
        <p:cxnSp>
          <p:nvCxnSpPr>
            <p:cNvPr id="29" name="Connecteur droit avec flèche 28"/>
            <p:cNvCxnSpPr/>
            <p:nvPr/>
          </p:nvCxnSpPr>
          <p:spPr>
            <a:xfrm>
              <a:off x="10702924" y="3573016"/>
              <a:ext cx="0" cy="63205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/>
            <p:nvPr/>
          </p:nvCxnSpPr>
          <p:spPr>
            <a:xfrm flipV="1">
              <a:off x="11062964" y="3573017"/>
              <a:ext cx="0" cy="61885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e 48"/>
            <p:cNvGrpSpPr/>
            <p:nvPr/>
          </p:nvGrpSpPr>
          <p:grpSpPr>
            <a:xfrm>
              <a:off x="5374332" y="2564498"/>
              <a:ext cx="2232248" cy="3888838"/>
              <a:chOff x="5590356" y="2564498"/>
              <a:chExt cx="2232248" cy="3888838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5590356" y="2564498"/>
                <a:ext cx="2232248" cy="388883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1" name="Connecteur droit avec flèche 20"/>
              <p:cNvCxnSpPr/>
              <p:nvPr/>
            </p:nvCxnSpPr>
            <p:spPr>
              <a:xfrm>
                <a:off x="6155596" y="3912805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/>
              <p:cNvCxnSpPr/>
              <p:nvPr/>
            </p:nvCxnSpPr>
            <p:spPr>
              <a:xfrm>
                <a:off x="6148261" y="5064933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 flipH="1" flipV="1">
                <a:off x="7166148" y="3861048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avec flèche 27"/>
              <p:cNvCxnSpPr/>
              <p:nvPr/>
            </p:nvCxnSpPr>
            <p:spPr>
              <a:xfrm flipH="1" flipV="1">
                <a:off x="7238156" y="5032851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ZoneTexte 33"/>
              <p:cNvSpPr txBox="1"/>
              <p:nvPr/>
            </p:nvSpPr>
            <p:spPr>
              <a:xfrm>
                <a:off x="5882954" y="333674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Vue</a:t>
                </a:r>
                <a:endParaRPr lang="fr-FR" dirty="0"/>
              </a:p>
            </p:txBody>
          </p:sp>
          <p:sp>
            <p:nvSpPr>
              <p:cNvPr id="35" name="ZoneTexte 34"/>
              <p:cNvSpPr txBox="1"/>
              <p:nvPr/>
            </p:nvSpPr>
            <p:spPr>
              <a:xfrm>
                <a:off x="5882954" y="445107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Controller</a:t>
                </a:r>
                <a:endParaRPr lang="fr-FR" dirty="0"/>
              </a:p>
            </p:txBody>
          </p:sp>
          <p:sp>
            <p:nvSpPr>
              <p:cNvPr id="36" name="ZoneTexte 35"/>
              <p:cNvSpPr txBox="1"/>
              <p:nvPr/>
            </p:nvSpPr>
            <p:spPr>
              <a:xfrm>
                <a:off x="5910793" y="5642514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Service</a:t>
                </a:r>
                <a:endParaRPr lang="fr-FR" dirty="0"/>
              </a:p>
            </p:txBody>
          </p:sp>
          <p:sp>
            <p:nvSpPr>
              <p:cNvPr id="45" name="ZoneTexte 44"/>
              <p:cNvSpPr txBox="1"/>
              <p:nvPr/>
            </p:nvSpPr>
            <p:spPr>
              <a:xfrm>
                <a:off x="5777142" y="2873380"/>
                <a:ext cx="1817978" cy="203132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Composant</a:t>
                </a:r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</p:txBody>
          </p:sp>
        </p:grpSp>
        <p:sp>
          <p:nvSpPr>
            <p:cNvPr id="46" name="ZoneTexte 45"/>
            <p:cNvSpPr txBox="1"/>
            <p:nvPr/>
          </p:nvSpPr>
          <p:spPr>
            <a:xfrm>
              <a:off x="8032898" y="2542541"/>
              <a:ext cx="13076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HTTP</a:t>
              </a:r>
            </a:p>
            <a:p>
              <a:pPr algn="ctr"/>
              <a:r>
                <a:rPr lang="fr-FR" dirty="0" smtClean="0"/>
                <a:t>JSON</a:t>
              </a:r>
              <a:endParaRPr lang="fr-FR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7739135" y="3573016"/>
              <a:ext cx="188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Client/formulaire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7822604" y="5032851"/>
              <a:ext cx="188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rgbClr val="FF0000"/>
                  </a:solidFill>
                </a:rPr>
                <a:t>Client modifié</a:t>
              </a:r>
              <a:endParaRPr lang="fr-FR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30" name="Diagramme 29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8200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693812" y="1196752"/>
            <a:ext cx="8686801" cy="106680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La maquette proposée pour les détails des clients</a:t>
            </a:r>
            <a:endParaRPr lang="fr-FR" dirty="0"/>
          </a:p>
        </p:txBody>
      </p:sp>
      <p:pic>
        <p:nvPicPr>
          <p:cNvPr id="8" name="Espace réservé du contenu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0" y="2348880"/>
            <a:ext cx="7117431" cy="4158077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844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693812" y="1196752"/>
            <a:ext cx="8686801" cy="106680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La maquette proposée pour l’édition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24" y="1988840"/>
            <a:ext cx="7560840" cy="4417122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0164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428" y="2202591"/>
            <a:ext cx="4968552" cy="32426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6" y="2204203"/>
            <a:ext cx="4966081" cy="32410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itre 1"/>
          <p:cNvSpPr txBox="1">
            <a:spLocks/>
          </p:cNvSpPr>
          <p:nvPr/>
        </p:nvSpPr>
        <p:spPr>
          <a:xfrm>
            <a:off x="693812" y="1196752"/>
            <a:ext cx="8686801" cy="106680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Messages de succès / annulation</a:t>
            </a:r>
            <a:endParaRPr lang="fr-FR" dirty="0"/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6389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656" y="2852936"/>
            <a:ext cx="5806380" cy="27505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93" y="2852936"/>
            <a:ext cx="4560507" cy="26642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3862164" y="1556792"/>
            <a:ext cx="3312368" cy="1095400"/>
          </a:xfrm>
        </p:spPr>
        <p:txBody>
          <a:bodyPr>
            <a:normAutofit/>
          </a:bodyPr>
          <a:lstStyle/>
          <a:p>
            <a:pPr algn="ctr"/>
            <a:r>
              <a:rPr lang="fr-FR" dirty="0" smtClean="0"/>
              <a:t>Comparaison</a:t>
            </a:r>
            <a:br>
              <a:rPr lang="fr-FR" dirty="0" smtClean="0"/>
            </a:br>
            <a:r>
              <a:rPr lang="fr-FR" sz="2600" dirty="0" smtClean="0"/>
              <a:t>maquette ↔ écran</a:t>
            </a:r>
            <a:endParaRPr lang="fr-FR" sz="2600" dirty="0"/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6783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Liste des comptes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467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1118026"/>
            <a:ext cx="8686801" cy="582782"/>
          </a:xfrm>
        </p:spPr>
        <p:txBody>
          <a:bodyPr rtlCol="0"/>
          <a:lstStyle/>
          <a:p>
            <a:pPr rtl="0"/>
            <a:r>
              <a:rPr lang="fr-FR" dirty="0"/>
              <a:t>I</a:t>
            </a:r>
            <a:r>
              <a:rPr lang="fr-FR" dirty="0" smtClean="0"/>
              <a:t>) Client  </a:t>
            </a:r>
            <a:endParaRPr lang="fr-FR" dirty="0"/>
          </a:p>
        </p:txBody>
      </p:sp>
      <p:sp>
        <p:nvSpPr>
          <p:cNvPr id="9" name="Espace réservé du contenu 13"/>
          <p:cNvSpPr>
            <a:spLocks noGrp="1"/>
          </p:cNvSpPr>
          <p:nvPr>
            <p:ph idx="1"/>
          </p:nvPr>
        </p:nvSpPr>
        <p:spPr>
          <a:xfrm>
            <a:off x="1065212" y="2694384"/>
            <a:ext cx="8686801" cy="4191000"/>
          </a:xfrm>
        </p:spPr>
        <p:txBody>
          <a:bodyPr rtlCol="0">
            <a:normAutofit/>
          </a:bodyPr>
          <a:lstStyle/>
          <a:p>
            <a:pPr rtl="0"/>
            <a:r>
              <a:rPr lang="fr-FR" sz="1800" dirty="0" smtClean="0">
                <a:solidFill>
                  <a:schemeClr val="tx1"/>
                </a:solidFill>
              </a:rPr>
              <a:t>Agence bancaire parisienne</a:t>
            </a:r>
          </a:p>
          <a:p>
            <a:pPr rtl="0"/>
            <a:r>
              <a:rPr lang="fr-FR" sz="1800" dirty="0" smtClean="0">
                <a:solidFill>
                  <a:schemeClr val="tx1"/>
                </a:solidFill>
              </a:rPr>
              <a:t>Fondée en 2014 </a:t>
            </a:r>
          </a:p>
          <a:p>
            <a:r>
              <a:rPr lang="fr-FR" sz="1800" dirty="0" smtClean="0">
                <a:solidFill>
                  <a:schemeClr val="tx1"/>
                </a:solidFill>
              </a:rPr>
              <a:t>Proposition de nombreux services bancaire</a:t>
            </a:r>
          </a:p>
          <a:p>
            <a:r>
              <a:rPr lang="fr-FR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Gestion de 5 millions d’euros (2016)</a:t>
            </a:r>
          </a:p>
          <a:p>
            <a:pPr marL="45720" indent="0" rtl="0">
              <a:buNone/>
            </a:pPr>
            <a:endParaRPr lang="fr-FR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" indent="0" rtl="0">
              <a:buNone/>
            </a:pPr>
            <a:r>
              <a:rPr lang="fr-FR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Banque qui évolue avec de nouveaux défis à relever</a:t>
            </a:r>
            <a:endParaRPr lang="fr-FR" sz="1800" dirty="0" smtClean="0">
              <a:solidFill>
                <a:schemeClr val="tx1"/>
              </a:solidFill>
            </a:endParaRPr>
          </a:p>
          <a:p>
            <a:pPr rtl="0"/>
            <a:endParaRPr lang="fr-FR" dirty="0" smtClean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611" y="2332856"/>
            <a:ext cx="5060497" cy="1384176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1053852" y="1897668"/>
            <a:ext cx="5832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 smtClean="0"/>
              <a:t>ProxiBanque</a:t>
            </a:r>
            <a:endParaRPr lang="fr-FR" sz="2800" dirty="0" smtClean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723" y="5085184"/>
            <a:ext cx="1224136" cy="1128206"/>
          </a:xfrm>
          <a:prstGeom prst="rect">
            <a:avLst/>
          </a:prstGeom>
        </p:spPr>
      </p:pic>
      <p:graphicFrame>
        <p:nvGraphicFramePr>
          <p:cNvPr id="17" name="Diagramme 16"/>
          <p:cNvGraphicFramePr/>
          <p:nvPr>
            <p:extLst>
              <p:ext uri="{D42A27DB-BD31-4B8C-83A1-F6EECF244321}">
                <p14:modId xmlns:p14="http://schemas.microsoft.com/office/powerpoint/2010/main" val="3347884579"/>
              </p:ext>
            </p:extLst>
          </p:nvPr>
        </p:nvGraphicFramePr>
        <p:xfrm>
          <a:off x="765820" y="-171400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43171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2" y="850032"/>
            <a:ext cx="9205664" cy="1066800"/>
          </a:xfrm>
        </p:spPr>
        <p:txBody>
          <a:bodyPr rtlCol="0"/>
          <a:lstStyle/>
          <a:p>
            <a:pPr rtl="0"/>
            <a:r>
              <a:rPr lang="fr-FR" dirty="0" smtClean="0"/>
              <a:t>Présentation </a:t>
            </a:r>
            <a:endParaRPr lang="fr-FR" dirty="0"/>
          </a:p>
        </p:txBody>
      </p:sp>
      <p:sp>
        <p:nvSpPr>
          <p:cNvPr id="7" name="Espace réservé du contenu 13"/>
          <p:cNvSpPr>
            <a:spLocks noGrp="1"/>
          </p:cNvSpPr>
          <p:nvPr>
            <p:ph idx="1"/>
          </p:nvPr>
        </p:nvSpPr>
        <p:spPr>
          <a:xfrm>
            <a:off x="1061342" y="1901552"/>
            <a:ext cx="8686801" cy="3785678"/>
          </a:xfrm>
        </p:spPr>
        <p:txBody>
          <a:bodyPr rtlCol="0"/>
          <a:lstStyle/>
          <a:p>
            <a:pPr rtl="0"/>
            <a:endParaRPr lang="fr-FR" dirty="0" smtClean="0"/>
          </a:p>
          <a:p>
            <a:pPr rtl="0"/>
            <a:r>
              <a:rPr lang="fr-FR" dirty="0" err="1" smtClean="0"/>
              <a:t>Hattmann</a:t>
            </a:r>
            <a:r>
              <a:rPr lang="fr-FR" dirty="0" smtClean="0"/>
              <a:t> BELLEUS</a:t>
            </a:r>
          </a:p>
          <a:p>
            <a:pPr marL="45720" indent="0" rtl="0">
              <a:buNone/>
            </a:pPr>
            <a:endParaRPr lang="fr-FR" dirty="0" smtClean="0"/>
          </a:p>
          <a:p>
            <a:pPr marL="45720" indent="0" rtl="0">
              <a:buNone/>
            </a:pPr>
            <a:endParaRPr lang="fr-FR" dirty="0" smtClean="0"/>
          </a:p>
          <a:p>
            <a:pPr rtl="0"/>
            <a:r>
              <a:rPr lang="fr-FR" dirty="0" smtClean="0"/>
              <a:t>Anciennement Ingénieur en Acoustique </a:t>
            </a:r>
            <a:r>
              <a:rPr lang="fr-FR" dirty="0"/>
              <a:t>E</a:t>
            </a:r>
            <a:r>
              <a:rPr lang="fr-FR" dirty="0" smtClean="0"/>
              <a:t>nvironnementale</a:t>
            </a:r>
          </a:p>
          <a:p>
            <a:pPr rtl="0">
              <a:lnSpc>
                <a:spcPct val="200000"/>
              </a:lnSpc>
            </a:pPr>
            <a:r>
              <a:rPr lang="fr-FR" dirty="0" smtClean="0"/>
              <a:t>Recruté par</a:t>
            </a:r>
            <a:endParaRPr lang="fr-FR" b="1" dirty="0" smtClean="0"/>
          </a:p>
          <a:p>
            <a:pPr lvl="1"/>
            <a:r>
              <a:rPr lang="fr-FR" dirty="0" smtClean="0"/>
              <a:t>Assurance – Protection Sociale </a:t>
            </a:r>
            <a:endParaRPr lang="fr-FR" dirty="0"/>
          </a:p>
        </p:txBody>
      </p:sp>
      <p:grpSp>
        <p:nvGrpSpPr>
          <p:cNvPr id="12" name="Groupe 11"/>
          <p:cNvGrpSpPr/>
          <p:nvPr/>
        </p:nvGrpSpPr>
        <p:grpSpPr>
          <a:xfrm>
            <a:off x="1557908" y="2924944"/>
            <a:ext cx="3168352" cy="579664"/>
            <a:chOff x="1197868" y="2780928"/>
            <a:chExt cx="3168352" cy="579664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868" y="2780928"/>
              <a:ext cx="1656184" cy="579664"/>
            </a:xfrm>
            <a:prstGeom prst="rect">
              <a:avLst/>
            </a:prstGeom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7241" y="2780928"/>
              <a:ext cx="1258979" cy="579130"/>
            </a:xfrm>
            <a:prstGeom prst="rect">
              <a:avLst/>
            </a:prstGeom>
          </p:spPr>
        </p:pic>
      </p:grpSp>
      <p:pic>
        <p:nvPicPr>
          <p:cNvPr id="17" name="Imag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052" y="4527466"/>
            <a:ext cx="1872208" cy="624069"/>
          </a:xfrm>
          <a:prstGeom prst="rect">
            <a:avLst/>
          </a:prstGeom>
        </p:spPr>
      </p:pic>
      <p:graphicFrame>
        <p:nvGraphicFramePr>
          <p:cNvPr id="18" name="Diagramme 17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76913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778024"/>
            <a:ext cx="8686801" cy="1066800"/>
          </a:xfrm>
        </p:spPr>
        <p:txBody>
          <a:bodyPr/>
          <a:lstStyle/>
          <a:p>
            <a:r>
              <a:rPr lang="fr-FR" dirty="0" smtClean="0"/>
              <a:t>Missions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FRONT-END</a:t>
            </a:r>
          </a:p>
          <a:p>
            <a:pPr marL="45720" indent="0">
              <a:buNone/>
            </a:pPr>
            <a:r>
              <a:rPr lang="fr-FR" dirty="0" smtClean="0"/>
              <a:t>Fonctionnalités:</a:t>
            </a:r>
          </a:p>
          <a:p>
            <a:pPr lvl="2"/>
            <a:r>
              <a:rPr lang="fr-FR" dirty="0" smtClean="0"/>
              <a:t>Liste des comptes</a:t>
            </a:r>
          </a:p>
          <a:p>
            <a:pPr lvl="2"/>
            <a:r>
              <a:rPr lang="fr-FR" dirty="0" smtClean="0"/>
              <a:t>Liste des virements</a:t>
            </a:r>
          </a:p>
          <a:p>
            <a:r>
              <a:rPr lang="fr-FR" dirty="0" smtClean="0"/>
              <a:t>BACK-END</a:t>
            </a:r>
          </a:p>
          <a:p>
            <a:pPr marL="45720" indent="0">
              <a:buNone/>
            </a:pPr>
            <a:r>
              <a:rPr lang="fr-FR" dirty="0" smtClean="0"/>
              <a:t>Codage des entités classes    – 	Codage </a:t>
            </a:r>
            <a:r>
              <a:rPr lang="fr-FR" dirty="0"/>
              <a:t>de la DAO </a:t>
            </a:r>
            <a:r>
              <a:rPr lang="fr-FR" dirty="0" smtClean="0"/>
              <a:t>  +   Tests</a:t>
            </a:r>
          </a:p>
          <a:p>
            <a:pPr marL="45720" indent="0">
              <a:buNone/>
            </a:pPr>
            <a:r>
              <a:rPr lang="fr-FR" dirty="0" smtClean="0">
                <a:solidFill>
                  <a:schemeClr val="tx1"/>
                </a:solidFill>
              </a:rPr>
              <a:t>    				SPRING DATA JPA</a:t>
            </a:r>
            <a:r>
              <a:rPr lang="fr-FR" dirty="0" smtClean="0"/>
              <a:t>		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76" y="4653136"/>
            <a:ext cx="1944216" cy="87577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238" y="4737136"/>
            <a:ext cx="2183404" cy="70777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24" y="4534883"/>
            <a:ext cx="1788190" cy="987146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6814492" y="4952522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+</a:t>
            </a:r>
            <a:endParaRPr lang="fr-FR" sz="1200" dirty="0"/>
          </a:p>
        </p:txBody>
      </p:sp>
      <p:graphicFrame>
        <p:nvGraphicFramePr>
          <p:cNvPr id="10" name="Diagramme 9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50486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2" y="966936"/>
            <a:ext cx="9205664" cy="1066800"/>
          </a:xfrm>
        </p:spPr>
        <p:txBody>
          <a:bodyPr rtlCol="0"/>
          <a:lstStyle/>
          <a:p>
            <a:pPr rtl="0"/>
            <a:r>
              <a:rPr lang="fr-FR" dirty="0" smtClean="0"/>
              <a:t>Liste des Comptes des clients d’un conseiller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359939" y="2262336"/>
            <a:ext cx="8686801" cy="4191000"/>
          </a:xfrm>
        </p:spPr>
        <p:txBody>
          <a:bodyPr rtlCol="0"/>
          <a:lstStyle/>
          <a:p>
            <a:pPr rtl="0"/>
            <a:endParaRPr lang="fr-FR" dirty="0" smtClean="0"/>
          </a:p>
          <a:p>
            <a:pPr rtl="0"/>
            <a:r>
              <a:rPr lang="fr-FR" dirty="0" smtClean="0"/>
              <a:t>Vos attentes: vue de la maquette</a:t>
            </a:r>
          </a:p>
          <a:p>
            <a:pPr rtl="0"/>
            <a:r>
              <a:rPr lang="fr-FR" dirty="0" smtClean="0"/>
              <a:t>Présentation de la fonctionnalité</a:t>
            </a:r>
          </a:p>
          <a:p>
            <a:pPr lvl="1"/>
            <a:r>
              <a:rPr lang="fr-FR" dirty="0" smtClean="0"/>
              <a:t>Comparaison avec la maquette</a:t>
            </a:r>
          </a:p>
          <a:p>
            <a:pPr lvl="1"/>
            <a:r>
              <a:rPr lang="fr-FR" dirty="0" smtClean="0"/>
              <a:t>Écrans</a:t>
            </a:r>
          </a:p>
          <a:p>
            <a:r>
              <a:rPr lang="fr-FR" dirty="0" smtClean="0"/>
              <a:t>Difficultés rencontrées</a:t>
            </a:r>
          </a:p>
          <a:p>
            <a:r>
              <a:rPr lang="fr-FR" dirty="0" smtClean="0"/>
              <a:t>Points d’amélioration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marL="365760" lvl="1" indent="0">
              <a:buNone/>
            </a:pPr>
            <a:endParaRPr lang="fr-FR" dirty="0" smtClean="0"/>
          </a:p>
        </p:txBody>
      </p:sp>
      <p:cxnSp>
        <p:nvCxnSpPr>
          <p:cNvPr id="5" name="Connecteur droit 4"/>
          <p:cNvCxnSpPr/>
          <p:nvPr/>
        </p:nvCxnSpPr>
        <p:spPr>
          <a:xfrm>
            <a:off x="5086300" y="2031629"/>
            <a:ext cx="0" cy="46225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e 5"/>
          <p:cNvGrpSpPr/>
          <p:nvPr/>
        </p:nvGrpSpPr>
        <p:grpSpPr>
          <a:xfrm>
            <a:off x="5374332" y="2079145"/>
            <a:ext cx="6624736" cy="4374191"/>
            <a:chOff x="5374332" y="2079145"/>
            <a:chExt cx="6624736" cy="4374191"/>
          </a:xfrm>
        </p:grpSpPr>
        <p:sp>
          <p:nvSpPr>
            <p:cNvPr id="7" name="Rectangle 6"/>
            <p:cNvSpPr/>
            <p:nvPr/>
          </p:nvSpPr>
          <p:spPr>
            <a:xfrm>
              <a:off x="9766820" y="2564498"/>
              <a:ext cx="2232248" cy="309634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" name="Connecteur droit avec flèche 7"/>
            <p:cNvCxnSpPr/>
            <p:nvPr/>
          </p:nvCxnSpPr>
          <p:spPr>
            <a:xfrm flipV="1">
              <a:off x="7822604" y="3501008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avec flèche 8"/>
            <p:cNvCxnSpPr/>
            <p:nvPr/>
          </p:nvCxnSpPr>
          <p:spPr>
            <a:xfrm flipH="1">
              <a:off x="7822604" y="4869160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/>
            <p:cNvSpPr txBox="1"/>
            <p:nvPr/>
          </p:nvSpPr>
          <p:spPr>
            <a:xfrm>
              <a:off x="5627553" y="2100426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Front</a:t>
              </a:r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097957" y="2079145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Back</a:t>
              </a:r>
              <a:endParaRPr lang="fr-FR" dirty="0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0198868" y="3068960"/>
              <a:ext cx="1463080" cy="369332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Web Service</a:t>
              </a:r>
              <a:endParaRPr lang="fr-FR" dirty="0"/>
            </a:p>
          </p:txBody>
        </p:sp>
        <p:pic>
          <p:nvPicPr>
            <p:cNvPr id="15" name="Picture 9" descr="Résultat de recherche d'images pour &quot;base de données&quot;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509059" y="4437112"/>
              <a:ext cx="842698" cy="792088"/>
            </a:xfrm>
            <a:prstGeom prst="rect">
              <a:avLst/>
            </a:prstGeom>
            <a:noFill/>
          </p:spPr>
        </p:pic>
        <p:sp>
          <p:nvSpPr>
            <p:cNvPr id="16" name="ZoneTexte 15"/>
            <p:cNvSpPr txBox="1"/>
            <p:nvPr/>
          </p:nvSpPr>
          <p:spPr>
            <a:xfrm>
              <a:off x="10414892" y="5229200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BDD</a:t>
              </a:r>
              <a:endParaRPr lang="fr-FR" dirty="0"/>
            </a:p>
          </p:txBody>
        </p:sp>
        <p:cxnSp>
          <p:nvCxnSpPr>
            <p:cNvPr id="17" name="Connecteur droit avec flèche 16"/>
            <p:cNvCxnSpPr/>
            <p:nvPr/>
          </p:nvCxnSpPr>
          <p:spPr>
            <a:xfrm>
              <a:off x="10702924" y="3573016"/>
              <a:ext cx="0" cy="63205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/>
            <p:cNvCxnSpPr/>
            <p:nvPr/>
          </p:nvCxnSpPr>
          <p:spPr>
            <a:xfrm flipV="1">
              <a:off x="11062964" y="3573017"/>
              <a:ext cx="0" cy="61885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e 18"/>
            <p:cNvGrpSpPr/>
            <p:nvPr/>
          </p:nvGrpSpPr>
          <p:grpSpPr>
            <a:xfrm>
              <a:off x="5374332" y="2564498"/>
              <a:ext cx="2232248" cy="3888838"/>
              <a:chOff x="5590356" y="2564498"/>
              <a:chExt cx="2232248" cy="3888838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5590356" y="2564498"/>
                <a:ext cx="2232248" cy="388883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4" name="Connecteur droit avec flèche 23"/>
              <p:cNvCxnSpPr/>
              <p:nvPr/>
            </p:nvCxnSpPr>
            <p:spPr>
              <a:xfrm>
                <a:off x="6155596" y="3912805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>
                <a:off x="6148261" y="5064933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 flipH="1" flipV="1">
                <a:off x="7166148" y="3861048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avec flèche 26"/>
              <p:cNvCxnSpPr/>
              <p:nvPr/>
            </p:nvCxnSpPr>
            <p:spPr>
              <a:xfrm flipH="1" flipV="1">
                <a:off x="7238156" y="5032851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ZoneTexte 27"/>
              <p:cNvSpPr txBox="1"/>
              <p:nvPr/>
            </p:nvSpPr>
            <p:spPr>
              <a:xfrm>
                <a:off x="5882954" y="333674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Vue</a:t>
                </a:r>
                <a:endParaRPr lang="fr-FR" dirty="0"/>
              </a:p>
            </p:txBody>
          </p:sp>
          <p:sp>
            <p:nvSpPr>
              <p:cNvPr id="29" name="ZoneTexte 28"/>
              <p:cNvSpPr txBox="1"/>
              <p:nvPr/>
            </p:nvSpPr>
            <p:spPr>
              <a:xfrm>
                <a:off x="5882954" y="445107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Controller</a:t>
                </a:r>
                <a:endParaRPr lang="fr-FR" dirty="0"/>
              </a:p>
            </p:txBody>
          </p:sp>
          <p:sp>
            <p:nvSpPr>
              <p:cNvPr id="30" name="ZoneTexte 29"/>
              <p:cNvSpPr txBox="1"/>
              <p:nvPr/>
            </p:nvSpPr>
            <p:spPr>
              <a:xfrm>
                <a:off x="5910793" y="5642514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Service</a:t>
                </a:r>
                <a:endParaRPr lang="fr-FR" dirty="0"/>
              </a:p>
            </p:txBody>
          </p:sp>
          <p:sp>
            <p:nvSpPr>
              <p:cNvPr id="31" name="ZoneTexte 30"/>
              <p:cNvSpPr txBox="1"/>
              <p:nvPr/>
            </p:nvSpPr>
            <p:spPr>
              <a:xfrm>
                <a:off x="5777142" y="2873380"/>
                <a:ext cx="1817978" cy="203132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Composant</a:t>
                </a:r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</p:txBody>
          </p:sp>
        </p:grpSp>
        <p:sp>
          <p:nvSpPr>
            <p:cNvPr id="20" name="ZoneTexte 19"/>
            <p:cNvSpPr txBox="1"/>
            <p:nvPr/>
          </p:nvSpPr>
          <p:spPr>
            <a:xfrm>
              <a:off x="8032898" y="2542541"/>
              <a:ext cx="13076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HTTP</a:t>
              </a:r>
            </a:p>
            <a:p>
              <a:pPr algn="ctr"/>
              <a:r>
                <a:rPr lang="fr-FR" dirty="0" smtClean="0"/>
                <a:t>JSON</a:t>
              </a:r>
              <a:endParaRPr lang="fr-FR" dirty="0"/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7739135" y="3573016"/>
              <a:ext cx="188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822604" y="5032851"/>
              <a:ext cx="18836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rgbClr val="FF0000"/>
                  </a:solidFill>
                </a:rPr>
                <a:t>Liste des comptes</a:t>
              </a:r>
              <a:endParaRPr lang="fr-FR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32" name="Diagramme 31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4344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994048"/>
            <a:ext cx="8686801" cy="1066800"/>
          </a:xfrm>
        </p:spPr>
        <p:txBody>
          <a:bodyPr/>
          <a:lstStyle/>
          <a:p>
            <a:r>
              <a:rPr lang="fr-FR" dirty="0" smtClean="0"/>
              <a:t>Vos attentes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2860279" y="2256801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Sélection d’un client</a:t>
            </a:r>
            <a:endParaRPr lang="fr-FR" dirty="0"/>
          </a:p>
        </p:txBody>
      </p:sp>
      <p:sp>
        <p:nvSpPr>
          <p:cNvPr id="6" name="Flèche courbée vers la droite 5"/>
          <p:cNvSpPr/>
          <p:nvPr/>
        </p:nvSpPr>
        <p:spPr>
          <a:xfrm>
            <a:off x="2205980" y="2335597"/>
            <a:ext cx="648072" cy="131973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854052" y="3286001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Affichage des comptes du compte sélectionné</a:t>
            </a:r>
            <a:endParaRPr lang="fr-FR" dirty="0"/>
          </a:p>
        </p:txBody>
      </p:sp>
      <p:sp>
        <p:nvSpPr>
          <p:cNvPr id="9" name="Flèche courbée vers la gauche 8"/>
          <p:cNvSpPr/>
          <p:nvPr/>
        </p:nvSpPr>
        <p:spPr>
          <a:xfrm>
            <a:off x="7606580" y="3470667"/>
            <a:ext cx="648072" cy="162482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2710036" y="4725144"/>
            <a:ext cx="4896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Affichage des opérations réalisées sur un compte sélectionné</a:t>
            </a:r>
            <a:endParaRPr lang="fr-FR" dirty="0"/>
          </a:p>
        </p:txBody>
      </p:sp>
      <p:graphicFrame>
        <p:nvGraphicFramePr>
          <p:cNvPr id="11" name="Diagramme 10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243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1196752"/>
            <a:ext cx="8269560" cy="648072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32" y="1916832"/>
            <a:ext cx="7560000" cy="4834421"/>
          </a:xfrm>
          <a:ln>
            <a:solidFill>
              <a:schemeClr val="tx1"/>
            </a:solidFill>
          </a:ln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9055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638187"/>
            <a:ext cx="8698159" cy="1124744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92" y="1906947"/>
            <a:ext cx="7560000" cy="4834421"/>
          </a:xfrm>
          <a:ln>
            <a:solidFill>
              <a:schemeClr val="tx1"/>
            </a:solidFill>
          </a:ln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9684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638186"/>
            <a:ext cx="8686801" cy="1124744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92" y="1906946"/>
            <a:ext cx="7560000" cy="4834422"/>
          </a:xfrm>
          <a:ln>
            <a:solidFill>
              <a:schemeClr val="tx1"/>
            </a:solidFill>
          </a:ln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9307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55383" y="1777174"/>
            <a:ext cx="3312368" cy="1095400"/>
          </a:xfrm>
        </p:spPr>
        <p:txBody>
          <a:bodyPr>
            <a:normAutofit/>
          </a:bodyPr>
          <a:lstStyle/>
          <a:p>
            <a:r>
              <a:rPr lang="fr-FR" dirty="0" smtClean="0"/>
              <a:t>Comparaison</a:t>
            </a:r>
            <a:br>
              <a:rPr lang="fr-FR" dirty="0" smtClean="0"/>
            </a:br>
            <a:r>
              <a:rPr lang="fr-FR" sz="2600" dirty="0" smtClean="0"/>
              <a:t>maquette ↔ écran</a:t>
            </a:r>
            <a:endParaRPr lang="fr-FR" sz="26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404" y="1777174"/>
            <a:ext cx="5616624" cy="35916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44" y="3573016"/>
            <a:ext cx="5764846" cy="299057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685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975383"/>
            <a:ext cx="8686801" cy="1066800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394" y="2196344"/>
            <a:ext cx="7560000" cy="4329000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5225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884944"/>
            <a:ext cx="8686801" cy="1066800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612" y="2124360"/>
            <a:ext cx="7560000" cy="4545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0335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L’Equipe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1221580044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49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1028936"/>
            <a:ext cx="8686801" cy="1066800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924" y="2268352"/>
            <a:ext cx="7560000" cy="4329000"/>
          </a:xfrm>
          <a:prstGeom prst="rect">
            <a:avLst/>
          </a:prstGeom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2866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884920"/>
            <a:ext cx="8686801" cy="1066800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924" y="2124336"/>
            <a:ext cx="7560000" cy="4329000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987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Liste des virements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38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2" y="1038944"/>
            <a:ext cx="9205664" cy="1066800"/>
          </a:xfrm>
        </p:spPr>
        <p:txBody>
          <a:bodyPr rtlCol="0"/>
          <a:lstStyle/>
          <a:p>
            <a:pPr rtl="0"/>
            <a:r>
              <a:rPr lang="fr-FR" dirty="0" smtClean="0"/>
              <a:t>Liste des virements réalisés par un conseiller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333772" y="2348880"/>
            <a:ext cx="8686801" cy="4191000"/>
          </a:xfrm>
        </p:spPr>
        <p:txBody>
          <a:bodyPr rtlCol="0"/>
          <a:lstStyle/>
          <a:p>
            <a:pPr rtl="0"/>
            <a:endParaRPr lang="fr-FR" dirty="0" smtClean="0"/>
          </a:p>
          <a:p>
            <a:pPr rtl="0"/>
            <a:r>
              <a:rPr lang="fr-FR" dirty="0" smtClean="0"/>
              <a:t>Vos attentes: vue de la maquette</a:t>
            </a:r>
          </a:p>
          <a:p>
            <a:pPr rtl="0"/>
            <a:r>
              <a:rPr lang="fr-FR" dirty="0" smtClean="0"/>
              <a:t>Présentation de la fonctionnalité</a:t>
            </a:r>
          </a:p>
          <a:p>
            <a:pPr lvl="1"/>
            <a:r>
              <a:rPr lang="fr-FR" dirty="0" smtClean="0"/>
              <a:t>Comparaison avec la maquette</a:t>
            </a:r>
          </a:p>
          <a:p>
            <a:pPr lvl="1"/>
            <a:r>
              <a:rPr lang="fr-FR" dirty="0" smtClean="0"/>
              <a:t>Écrans</a:t>
            </a:r>
          </a:p>
          <a:p>
            <a:r>
              <a:rPr lang="fr-FR" dirty="0"/>
              <a:t>Difficultés rencontrées</a:t>
            </a:r>
          </a:p>
          <a:p>
            <a:r>
              <a:rPr lang="fr-FR" dirty="0"/>
              <a:t>Points d’amélioration</a:t>
            </a:r>
          </a:p>
          <a:p>
            <a:endParaRPr lang="fr-FR" dirty="0"/>
          </a:p>
          <a:p>
            <a:pPr lvl="1"/>
            <a:endParaRPr lang="fr-FR" dirty="0" smtClean="0"/>
          </a:p>
          <a:p>
            <a:endParaRPr lang="fr-FR" dirty="0"/>
          </a:p>
          <a:p>
            <a:pPr marL="365760" lvl="1" indent="0">
              <a:buNone/>
            </a:pPr>
            <a:endParaRPr lang="fr-FR" dirty="0" smtClean="0"/>
          </a:p>
        </p:txBody>
      </p:sp>
      <p:cxnSp>
        <p:nvCxnSpPr>
          <p:cNvPr id="5" name="Connecteur droit 4"/>
          <p:cNvCxnSpPr/>
          <p:nvPr/>
        </p:nvCxnSpPr>
        <p:spPr>
          <a:xfrm>
            <a:off x="5086300" y="2031629"/>
            <a:ext cx="0" cy="46225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e 5"/>
          <p:cNvGrpSpPr/>
          <p:nvPr/>
        </p:nvGrpSpPr>
        <p:grpSpPr>
          <a:xfrm>
            <a:off x="5374332" y="2079145"/>
            <a:ext cx="6624736" cy="4374191"/>
            <a:chOff x="5374332" y="2079145"/>
            <a:chExt cx="6624736" cy="4374191"/>
          </a:xfrm>
        </p:grpSpPr>
        <p:sp>
          <p:nvSpPr>
            <p:cNvPr id="7" name="Rectangle 6"/>
            <p:cNvSpPr/>
            <p:nvPr/>
          </p:nvSpPr>
          <p:spPr>
            <a:xfrm>
              <a:off x="9766820" y="2564498"/>
              <a:ext cx="2232248" cy="309634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" name="Connecteur droit avec flèche 7"/>
            <p:cNvCxnSpPr/>
            <p:nvPr/>
          </p:nvCxnSpPr>
          <p:spPr>
            <a:xfrm flipV="1">
              <a:off x="7822604" y="3501008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avec flèche 8"/>
            <p:cNvCxnSpPr/>
            <p:nvPr/>
          </p:nvCxnSpPr>
          <p:spPr>
            <a:xfrm flipH="1">
              <a:off x="7822604" y="4869160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/>
            <p:cNvSpPr txBox="1"/>
            <p:nvPr/>
          </p:nvSpPr>
          <p:spPr>
            <a:xfrm>
              <a:off x="5627553" y="2100426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Front</a:t>
              </a:r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097957" y="2079145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Back</a:t>
              </a:r>
              <a:endParaRPr lang="fr-FR" dirty="0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0198868" y="3068960"/>
              <a:ext cx="1463080" cy="369332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Web Service</a:t>
              </a:r>
              <a:endParaRPr lang="fr-FR" dirty="0"/>
            </a:p>
          </p:txBody>
        </p:sp>
        <p:pic>
          <p:nvPicPr>
            <p:cNvPr id="15" name="Picture 9" descr="Résultat de recherche d'images pour &quot;base de données&quot;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509059" y="4437112"/>
              <a:ext cx="842698" cy="792088"/>
            </a:xfrm>
            <a:prstGeom prst="rect">
              <a:avLst/>
            </a:prstGeom>
            <a:noFill/>
          </p:spPr>
        </p:pic>
        <p:sp>
          <p:nvSpPr>
            <p:cNvPr id="16" name="ZoneTexte 15"/>
            <p:cNvSpPr txBox="1"/>
            <p:nvPr/>
          </p:nvSpPr>
          <p:spPr>
            <a:xfrm>
              <a:off x="10414892" y="5229200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BDD</a:t>
              </a:r>
              <a:endParaRPr lang="fr-FR" dirty="0"/>
            </a:p>
          </p:txBody>
        </p:sp>
        <p:cxnSp>
          <p:nvCxnSpPr>
            <p:cNvPr id="17" name="Connecteur droit avec flèche 16"/>
            <p:cNvCxnSpPr/>
            <p:nvPr/>
          </p:nvCxnSpPr>
          <p:spPr>
            <a:xfrm>
              <a:off x="10702924" y="3573016"/>
              <a:ext cx="0" cy="63205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/>
            <p:cNvCxnSpPr/>
            <p:nvPr/>
          </p:nvCxnSpPr>
          <p:spPr>
            <a:xfrm flipV="1">
              <a:off x="11062964" y="3573017"/>
              <a:ext cx="0" cy="61885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e 18"/>
            <p:cNvGrpSpPr/>
            <p:nvPr/>
          </p:nvGrpSpPr>
          <p:grpSpPr>
            <a:xfrm>
              <a:off x="5374332" y="2564498"/>
              <a:ext cx="2232248" cy="3888838"/>
              <a:chOff x="5590356" y="2564498"/>
              <a:chExt cx="2232248" cy="3888838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5590356" y="2564498"/>
                <a:ext cx="2232248" cy="388883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4" name="Connecteur droit avec flèche 23"/>
              <p:cNvCxnSpPr/>
              <p:nvPr/>
            </p:nvCxnSpPr>
            <p:spPr>
              <a:xfrm>
                <a:off x="6155596" y="3912805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>
                <a:off x="6148261" y="5064933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 flipH="1" flipV="1">
                <a:off x="7166148" y="3861048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avec flèche 26"/>
              <p:cNvCxnSpPr/>
              <p:nvPr/>
            </p:nvCxnSpPr>
            <p:spPr>
              <a:xfrm flipH="1" flipV="1">
                <a:off x="7238156" y="5032851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ZoneTexte 27"/>
              <p:cNvSpPr txBox="1"/>
              <p:nvPr/>
            </p:nvSpPr>
            <p:spPr>
              <a:xfrm>
                <a:off x="5882954" y="333674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Vue</a:t>
                </a:r>
                <a:endParaRPr lang="fr-FR" dirty="0"/>
              </a:p>
            </p:txBody>
          </p:sp>
          <p:sp>
            <p:nvSpPr>
              <p:cNvPr id="29" name="ZoneTexte 28"/>
              <p:cNvSpPr txBox="1"/>
              <p:nvPr/>
            </p:nvSpPr>
            <p:spPr>
              <a:xfrm>
                <a:off x="5882954" y="445107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Controller</a:t>
                </a:r>
                <a:endParaRPr lang="fr-FR" dirty="0"/>
              </a:p>
            </p:txBody>
          </p:sp>
          <p:sp>
            <p:nvSpPr>
              <p:cNvPr id="30" name="ZoneTexte 29"/>
              <p:cNvSpPr txBox="1"/>
              <p:nvPr/>
            </p:nvSpPr>
            <p:spPr>
              <a:xfrm>
                <a:off x="5910793" y="5642514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Service</a:t>
                </a:r>
                <a:endParaRPr lang="fr-FR" dirty="0"/>
              </a:p>
            </p:txBody>
          </p:sp>
          <p:sp>
            <p:nvSpPr>
              <p:cNvPr id="31" name="ZoneTexte 30"/>
              <p:cNvSpPr txBox="1"/>
              <p:nvPr/>
            </p:nvSpPr>
            <p:spPr>
              <a:xfrm>
                <a:off x="5777142" y="2873380"/>
                <a:ext cx="1817978" cy="203132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Composant</a:t>
                </a:r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</p:txBody>
          </p:sp>
        </p:grpSp>
        <p:sp>
          <p:nvSpPr>
            <p:cNvPr id="20" name="ZoneTexte 19"/>
            <p:cNvSpPr txBox="1"/>
            <p:nvPr/>
          </p:nvSpPr>
          <p:spPr>
            <a:xfrm>
              <a:off x="8032898" y="2542541"/>
              <a:ext cx="13076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HTTP</a:t>
              </a:r>
            </a:p>
            <a:p>
              <a:pPr algn="ctr"/>
              <a:r>
                <a:rPr lang="fr-FR" dirty="0" smtClean="0"/>
                <a:t>JSON</a:t>
              </a:r>
              <a:endParaRPr lang="fr-FR" dirty="0"/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7739135" y="3573016"/>
              <a:ext cx="188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822604" y="5032851"/>
              <a:ext cx="18836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rgbClr val="FF0000"/>
                  </a:solidFill>
                </a:rPr>
                <a:t>Liste des virements</a:t>
              </a:r>
              <a:endParaRPr lang="fr-FR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32" name="Diagramme 31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8409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1450157"/>
            <a:ext cx="8686801" cy="1066800"/>
          </a:xfrm>
        </p:spPr>
        <p:txBody>
          <a:bodyPr/>
          <a:lstStyle/>
          <a:p>
            <a:r>
              <a:rPr lang="fr-FR" dirty="0" smtClean="0"/>
              <a:t>Vos attentes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3142084" y="3625677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Sélection d’un client</a:t>
            </a:r>
            <a:endParaRPr lang="fr-FR" dirty="0"/>
          </a:p>
        </p:txBody>
      </p:sp>
      <p:sp>
        <p:nvSpPr>
          <p:cNvPr id="5" name="Flèche courbée vers la droite 4"/>
          <p:cNvSpPr/>
          <p:nvPr/>
        </p:nvSpPr>
        <p:spPr>
          <a:xfrm>
            <a:off x="2487785" y="3704473"/>
            <a:ext cx="648072" cy="131973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3135857" y="4654877"/>
            <a:ext cx="4896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Affichage des virements réalisés sur les comptes du client</a:t>
            </a:r>
            <a:endParaRPr lang="fr-FR" dirty="0"/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104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1029588"/>
            <a:ext cx="8269560" cy="648072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32" y="1821676"/>
            <a:ext cx="7560000" cy="4847684"/>
          </a:xfrm>
          <a:ln>
            <a:solidFill>
              <a:schemeClr val="tx1"/>
            </a:solidFill>
          </a:ln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8494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1052736"/>
            <a:ext cx="8269560" cy="648072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32" y="1844824"/>
            <a:ext cx="7560000" cy="4847684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26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1101595"/>
            <a:ext cx="8269560" cy="648072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32" y="1893683"/>
            <a:ext cx="7560000" cy="4847685"/>
          </a:xfrm>
          <a:ln>
            <a:solidFill>
              <a:schemeClr val="tx1"/>
            </a:solidFill>
          </a:ln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5687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1125860" y="1627381"/>
            <a:ext cx="3312368" cy="1095400"/>
          </a:xfrm>
        </p:spPr>
        <p:txBody>
          <a:bodyPr>
            <a:normAutofit/>
          </a:bodyPr>
          <a:lstStyle/>
          <a:p>
            <a:r>
              <a:rPr lang="fr-FR" dirty="0" smtClean="0"/>
              <a:t>Comparaison</a:t>
            </a:r>
            <a:br>
              <a:rPr lang="fr-FR" dirty="0" smtClean="0"/>
            </a:br>
            <a:r>
              <a:rPr lang="fr-FR" sz="2600" dirty="0" smtClean="0"/>
              <a:t>maquette ↔ écran</a:t>
            </a:r>
            <a:endParaRPr lang="fr-FR" sz="2600" dirty="0"/>
          </a:p>
        </p:txBody>
      </p:sp>
      <p:pic>
        <p:nvPicPr>
          <p:cNvPr id="6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504" y="1867937"/>
            <a:ext cx="5466508" cy="3505279"/>
          </a:xfrm>
          <a:ln>
            <a:solidFill>
              <a:schemeClr val="tx1"/>
            </a:solidFill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72" y="3212976"/>
            <a:ext cx="5831481" cy="319409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128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850032"/>
            <a:ext cx="8686801" cy="1066800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612" y="2043352"/>
            <a:ext cx="7560000" cy="4554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1530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3294" y="1005353"/>
            <a:ext cx="8686801" cy="619472"/>
          </a:xfrm>
        </p:spPr>
        <p:txBody>
          <a:bodyPr rtlCol="0"/>
          <a:lstStyle/>
          <a:p>
            <a:pPr rtl="0"/>
            <a:r>
              <a:rPr lang="fr-FR" dirty="0" smtClean="0"/>
              <a:t>II) Equipe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063294" y="1753652"/>
            <a:ext cx="7981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GTM Consulting : l’équipe sur votre projet</a:t>
            </a:r>
          </a:p>
        </p:txBody>
      </p:sp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986830"/>
              </p:ext>
            </p:extLst>
          </p:nvPr>
        </p:nvGraphicFramePr>
        <p:xfrm>
          <a:off x="1343752" y="2666072"/>
          <a:ext cx="8406342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2114"/>
                <a:gridCol w="2802114"/>
                <a:gridCol w="280211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mtClean="0"/>
                        <a:t>Identité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Rôle</a:t>
                      </a:r>
                      <a:r>
                        <a:rPr lang="fr-FR" baseline="0" dirty="0" smtClean="0"/>
                        <a:t> dans le projet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Présentation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Lise Rodier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Architecture et développement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Mise en place du</a:t>
                      </a:r>
                      <a:r>
                        <a:rPr lang="fr-FR" baseline="0" dirty="0" smtClean="0"/>
                        <a:t> virement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Loriane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Eymann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Conception et développement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Fonctions</a:t>
                      </a:r>
                      <a:r>
                        <a:rPr lang="fr-FR" baseline="0" dirty="0" smtClean="0"/>
                        <a:t> relatives au gérant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Solène Cadot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Maquettes</a:t>
                      </a:r>
                      <a:r>
                        <a:rPr lang="fr-FR" baseline="0" dirty="0" smtClean="0"/>
                        <a:t> et d</a:t>
                      </a:r>
                      <a:r>
                        <a:rPr lang="fr-FR" dirty="0" smtClean="0"/>
                        <a:t>éveloppement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Affichage de la liste des clients et </a:t>
                      </a:r>
                      <a:r>
                        <a:rPr lang="fr-FR" baseline="0" dirty="0" smtClean="0"/>
                        <a:t>de leurs détails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Hattmann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Belleus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Base</a:t>
                      </a:r>
                      <a:r>
                        <a:rPr lang="fr-FR" baseline="0" dirty="0" smtClean="0"/>
                        <a:t> de données et d</a:t>
                      </a:r>
                      <a:r>
                        <a:rPr lang="fr-FR" dirty="0" smtClean="0"/>
                        <a:t>éveloppement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Affichage des</a:t>
                      </a:r>
                      <a:r>
                        <a:rPr lang="fr-FR" baseline="0" dirty="0" smtClean="0"/>
                        <a:t> l</a:t>
                      </a:r>
                      <a:r>
                        <a:rPr lang="fr-FR" dirty="0" smtClean="0"/>
                        <a:t>istes des comptes et des virements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Robinson Bordes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Scrum</a:t>
                      </a:r>
                      <a:r>
                        <a:rPr lang="fr-FR" dirty="0" smtClean="0"/>
                        <a:t> master et développement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Gestion</a:t>
                      </a:r>
                      <a:r>
                        <a:rPr lang="fr-FR" baseline="0" dirty="0" smtClean="0"/>
                        <a:t> du projet et é</a:t>
                      </a:r>
                      <a:r>
                        <a:rPr lang="fr-FR" dirty="0" smtClean="0"/>
                        <a:t>dition d’un client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Diagramme 12"/>
          <p:cNvGraphicFramePr/>
          <p:nvPr>
            <p:extLst>
              <p:ext uri="{D42A27DB-BD31-4B8C-83A1-F6EECF244321}">
                <p14:modId xmlns:p14="http://schemas.microsoft.com/office/powerpoint/2010/main" val="1141186187"/>
              </p:ext>
            </p:extLst>
          </p:nvPr>
        </p:nvGraphicFramePr>
        <p:xfrm>
          <a:off x="693812" y="-162535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18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1065212" y="884944"/>
            <a:ext cx="8686801" cy="1066800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612" y="2124360"/>
            <a:ext cx="7560000" cy="4545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9774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686801" cy="1066800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612" y="1932112"/>
            <a:ext cx="7560000" cy="4725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071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Fonctionnalités du </a:t>
            </a:r>
            <a:r>
              <a:rPr lang="fr-FR" dirty="0"/>
              <a:t>g</a:t>
            </a:r>
            <a:r>
              <a:rPr lang="fr-FR" dirty="0" smtClean="0"/>
              <a:t>érant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222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Présentation Personnelle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fr-FR" dirty="0" smtClean="0"/>
              <a:t>Diplôme d’ingénieur généraliste de </a:t>
            </a:r>
            <a:r>
              <a:rPr lang="fr-FR" dirty="0"/>
              <a:t>l’ </a:t>
            </a:r>
            <a:r>
              <a:rPr lang="fr-FR" dirty="0" smtClean="0"/>
              <a:t>École </a:t>
            </a:r>
            <a:r>
              <a:rPr lang="fr-FR" dirty="0"/>
              <a:t>des Mines d’Alès</a:t>
            </a:r>
          </a:p>
          <a:p>
            <a:pPr rtl="0"/>
            <a:r>
              <a:rPr lang="fr-FR" dirty="0" smtClean="0"/>
              <a:t>3 ans en société de conseil (</a:t>
            </a:r>
            <a:r>
              <a:rPr lang="fr-FR" dirty="0" err="1" smtClean="0"/>
              <a:t>Sofren</a:t>
            </a:r>
            <a:r>
              <a:rPr lang="fr-FR" dirty="0" smtClean="0"/>
              <a:t> Group) : Ingénieur Consultant en Sécurité Industrielle</a:t>
            </a:r>
          </a:p>
          <a:p>
            <a:pPr rtl="0"/>
            <a:r>
              <a:rPr lang="fr-FR" dirty="0" smtClean="0"/>
              <a:t>Reconversion : Développeur </a:t>
            </a:r>
            <a:endParaRPr lang="fr-FR" dirty="0"/>
          </a:p>
          <a:p>
            <a:pPr rtl="0"/>
            <a:r>
              <a:rPr lang="fr-FR" dirty="0" smtClean="0"/>
              <a:t>Employeur : </a:t>
            </a:r>
            <a:r>
              <a:rPr lang="fr-FR" dirty="0" err="1" smtClean="0"/>
              <a:t>Sopra</a:t>
            </a:r>
            <a:r>
              <a:rPr lang="fr-FR" dirty="0" smtClean="0"/>
              <a:t> </a:t>
            </a:r>
            <a:r>
              <a:rPr lang="fr-FR" dirty="0" err="1" smtClean="0"/>
              <a:t>Steria</a:t>
            </a:r>
            <a:endParaRPr lang="fr-FR" dirty="0" smtClean="0"/>
          </a:p>
        </p:txBody>
      </p:sp>
      <p:pic>
        <p:nvPicPr>
          <p:cNvPr id="1026" name="Picture 2" descr="Résultat de recherche d'images pour &quot;mines ales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708" y="1268760"/>
            <a:ext cx="1467333" cy="120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ésultat de recherche d'images pour &quot;sopra steria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236" y="3429000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59173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2" y="533400"/>
            <a:ext cx="8845624" cy="1066800"/>
          </a:xfrm>
        </p:spPr>
        <p:txBody>
          <a:bodyPr rtlCol="0"/>
          <a:lstStyle/>
          <a:p>
            <a:pPr rtl="0"/>
            <a:r>
              <a:rPr lang="fr-FR" dirty="0" smtClean="0"/>
              <a:t>Fonctionnalité : Interface du profil « gérant »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fr-FR" dirty="0"/>
              <a:t>Besoin client : Avoir une interface ergonomique et intuitive pour la gestion de l’agence.</a:t>
            </a:r>
          </a:p>
          <a:p>
            <a:endParaRPr lang="fr-FR" dirty="0" smtClean="0"/>
          </a:p>
          <a:p>
            <a:r>
              <a:rPr lang="fr-FR" dirty="0" smtClean="0"/>
              <a:t>Pour un gérant, il faut pouvoir :</a:t>
            </a:r>
          </a:p>
          <a:p>
            <a:pPr lvl="1"/>
            <a:r>
              <a:rPr lang="fr-FR" dirty="0" smtClean="0"/>
              <a:t>Se </a:t>
            </a:r>
            <a:r>
              <a:rPr lang="fr-FR" dirty="0" err="1" smtClean="0"/>
              <a:t>logger</a:t>
            </a:r>
            <a:r>
              <a:rPr lang="fr-FR" dirty="0" smtClean="0"/>
              <a:t> et accéder à une interface spécifique,</a:t>
            </a:r>
          </a:p>
          <a:p>
            <a:pPr lvl="1"/>
            <a:r>
              <a:rPr lang="fr-FR" dirty="0"/>
              <a:t>A</a:t>
            </a:r>
            <a:r>
              <a:rPr lang="fr-FR" dirty="0" smtClean="0"/>
              <a:t>ccéder à la liste des conseillers de l’agence,</a:t>
            </a:r>
          </a:p>
          <a:p>
            <a:pPr lvl="1"/>
            <a:r>
              <a:rPr lang="fr-FR" dirty="0" smtClean="0"/>
              <a:t>Auditer l’agence, i.e. </a:t>
            </a:r>
            <a:r>
              <a:rPr lang="fr-FR" dirty="0"/>
              <a:t>voir graphiquement </a:t>
            </a:r>
            <a:r>
              <a:rPr lang="fr-FR" dirty="0" smtClean="0"/>
              <a:t>les </a:t>
            </a:r>
            <a:r>
              <a:rPr lang="fr-FR" dirty="0"/>
              <a:t>transactions réalisées dans les dernier </a:t>
            </a:r>
            <a:r>
              <a:rPr lang="fr-FR" dirty="0" smtClean="0"/>
              <a:t>mois,</a:t>
            </a:r>
          </a:p>
          <a:p>
            <a:pPr lvl="1"/>
            <a:r>
              <a:rPr lang="fr-FR" dirty="0" smtClean="0"/>
              <a:t>Pouvoir se connecter en tant qu’un conseiller de l’agence.</a:t>
            </a:r>
          </a:p>
          <a:p>
            <a:pPr lvl="1"/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0160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Interface finale proposée (1/3)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380" y="2204864"/>
            <a:ext cx="4176464" cy="30608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3766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85645" y="851023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Interface finale proposée (2/3)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23" y="2204864"/>
            <a:ext cx="7025647" cy="41044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6864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1" y="871859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Interface finale proposée (3/3)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24" y="2492896"/>
            <a:ext cx="6984776" cy="35475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6360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2" y="1279127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 (1/3)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08" y="3094607"/>
            <a:ext cx="3600400" cy="26386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/>
          <a:srcRect l="7178" t="3503" r="3201" b="12749"/>
          <a:stretch/>
        </p:blipFill>
        <p:spPr>
          <a:xfrm>
            <a:off x="5806380" y="3115094"/>
            <a:ext cx="4032448" cy="26004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50809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2" y="1052736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 (2/3)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2580184"/>
            <a:ext cx="5616624" cy="32812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388" y="2580184"/>
            <a:ext cx="6049250" cy="3281290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96512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Projet </a:t>
            </a:r>
            <a:r>
              <a:rPr lang="fr-FR" dirty="0" err="1" smtClean="0"/>
              <a:t>ProxiBanque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087335800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420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2" y="1048542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 (3/3)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0006"/>
            <a:ext cx="5688632" cy="28892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388" y="2416694"/>
            <a:ext cx="6140207" cy="3456384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29002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 1"/>
          <p:cNvSpPr>
            <a:spLocks noGrp="1"/>
          </p:cNvSpPr>
          <p:nvPr>
            <p:ph type="title"/>
          </p:nvPr>
        </p:nvSpPr>
        <p:spPr>
          <a:xfrm>
            <a:off x="1053852" y="858580"/>
            <a:ext cx="9793088" cy="1066800"/>
          </a:xfrm>
        </p:spPr>
        <p:txBody>
          <a:bodyPr rtlCol="0"/>
          <a:lstStyle/>
          <a:p>
            <a:pPr rtl="0"/>
            <a:r>
              <a:rPr lang="fr-FR" dirty="0" smtClean="0"/>
              <a:t>Bilan des fonctionnalités développées</a:t>
            </a:r>
            <a:endParaRPr lang="fr-FR" dirty="0"/>
          </a:p>
        </p:txBody>
      </p:sp>
      <p:sp>
        <p:nvSpPr>
          <p:cNvPr id="5" name="Espace réservé du contenu 13"/>
          <p:cNvSpPr txBox="1">
            <a:spLocks/>
          </p:cNvSpPr>
          <p:nvPr/>
        </p:nvSpPr>
        <p:spPr>
          <a:xfrm>
            <a:off x="1629916" y="2060848"/>
            <a:ext cx="10031119" cy="4191000"/>
          </a:xfrm>
          <a:prstGeom prst="rect">
            <a:avLst/>
          </a:prstGeom>
        </p:spPr>
        <p:txBody>
          <a:bodyPr rtlCol="0"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smtClean="0"/>
              <a:t>Authentification des conseillers et des gérants</a:t>
            </a:r>
          </a:p>
          <a:p>
            <a:r>
              <a:rPr lang="fr-FR" sz="1800" dirty="0" smtClean="0"/>
              <a:t>Interface conseiller :</a:t>
            </a:r>
          </a:p>
          <a:p>
            <a:pPr lvl="1"/>
            <a:r>
              <a:rPr lang="fr-FR" sz="1600" dirty="0" smtClean="0"/>
              <a:t>Liste de ses clients</a:t>
            </a:r>
          </a:p>
          <a:p>
            <a:pPr lvl="1"/>
            <a:r>
              <a:rPr lang="fr-FR" sz="1600" dirty="0" smtClean="0"/>
              <a:t>Visualisation des détails d’un client (informations personnelles, détail de ses comptes)</a:t>
            </a:r>
          </a:p>
          <a:p>
            <a:pPr lvl="1"/>
            <a:r>
              <a:rPr lang="fr-FR" sz="1600" dirty="0" smtClean="0"/>
              <a:t>Modification des informations d’un client</a:t>
            </a:r>
          </a:p>
          <a:p>
            <a:pPr lvl="1"/>
            <a:r>
              <a:rPr lang="fr-FR" sz="1600" dirty="0" smtClean="0"/>
              <a:t>Création d’un nouveau client</a:t>
            </a:r>
          </a:p>
          <a:p>
            <a:pPr lvl="1"/>
            <a:r>
              <a:rPr lang="fr-FR" sz="1600" dirty="0" smtClean="0"/>
              <a:t>Liste des comptes des clients</a:t>
            </a:r>
          </a:p>
          <a:p>
            <a:pPr lvl="1"/>
            <a:r>
              <a:rPr lang="fr-FR" sz="1600" dirty="0" smtClean="0"/>
              <a:t>Réaliser un virement de compte à compte</a:t>
            </a:r>
          </a:p>
          <a:p>
            <a:pPr lvl="1"/>
            <a:r>
              <a:rPr lang="fr-FR" sz="1600" dirty="0" smtClean="0"/>
              <a:t>Visualiser la liste des virements réalisés pour un client donné</a:t>
            </a:r>
          </a:p>
          <a:p>
            <a:r>
              <a:rPr lang="fr-FR" sz="1800" dirty="0" smtClean="0"/>
              <a:t>Interface gérant :</a:t>
            </a:r>
          </a:p>
          <a:p>
            <a:pPr lvl="1"/>
            <a:r>
              <a:rPr lang="fr-FR" sz="1600" dirty="0" smtClean="0"/>
              <a:t>Liste des conseillers de l’agence</a:t>
            </a:r>
          </a:p>
          <a:p>
            <a:pPr lvl="1"/>
            <a:r>
              <a:rPr lang="fr-FR" sz="1600" dirty="0" smtClean="0"/>
              <a:t>Audit de l’agence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3826267892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239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 1"/>
          <p:cNvSpPr>
            <a:spLocks noGrp="1"/>
          </p:cNvSpPr>
          <p:nvPr>
            <p:ph type="title"/>
          </p:nvPr>
        </p:nvSpPr>
        <p:spPr>
          <a:xfrm>
            <a:off x="1053852" y="659614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Bilan des fonctionnalités à développer</a:t>
            </a:r>
            <a:endParaRPr lang="fr-FR" dirty="0"/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/>
          </p:nvPr>
        </p:nvGraphicFramePr>
        <p:xfrm>
          <a:off x="852904" y="1844824"/>
          <a:ext cx="9535552" cy="4703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6865"/>
                <a:gridCol w="1758687"/>
              </a:tblGrid>
              <a:tr h="289676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-9144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Temps</a:t>
                      </a:r>
                      <a:r>
                        <a:rPr lang="fr-FR" sz="18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estimé (jour-homme)</a:t>
                      </a:r>
                      <a:endParaRPr lang="fr-FR" sz="1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957098">
                <a:tc>
                  <a:txBody>
                    <a:bodyPr/>
                    <a:lstStyle/>
                    <a:p>
                      <a:r>
                        <a:rPr lang="fr-FR" sz="20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Fonctionnalités non terminées : 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Création d’un compte (</a:t>
                      </a:r>
                      <a:r>
                        <a:rPr lang="fr-FR" sz="1800" kern="12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WebService</a:t>
                      </a: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existant)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Message d’alerte pour les clients à découvert (</a:t>
                      </a:r>
                      <a:r>
                        <a:rPr lang="fr-FR" sz="1800" kern="12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WebService</a:t>
                      </a: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existant)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Se connecter en tant qu’un conseiller (pour le gérant)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Sécurisation</a:t>
                      </a:r>
                      <a:r>
                        <a:rPr lang="fr-FR" sz="1800" kern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des </a:t>
                      </a:r>
                      <a:r>
                        <a:rPr lang="fr-FR" sz="1800" kern="120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WebServices</a:t>
                      </a:r>
                      <a:r>
                        <a:rPr lang="fr-FR" sz="1800" kern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fr-FR" sz="1800" kern="120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Spring</a:t>
                      </a:r>
                      <a:r>
                        <a:rPr lang="fr-FR" sz="1800" kern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Security implémenté)</a:t>
                      </a:r>
                      <a:endParaRPr lang="fr-FR" sz="1800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endParaRPr lang="fr-FR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1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0,25</a:t>
                      </a:r>
                    </a:p>
                    <a:p>
                      <a:pPr marL="0" lvl="1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0,25</a:t>
                      </a:r>
                    </a:p>
                    <a:p>
                      <a:pPr marL="0" lvl="1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0,5</a:t>
                      </a:r>
                    </a:p>
                    <a:p>
                      <a:pPr marL="0" lvl="1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0,5</a:t>
                      </a:r>
                    </a:p>
                  </a:txBody>
                  <a:tcPr/>
                </a:tc>
              </a:tr>
              <a:tr h="17642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Améliorations de l’interface :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Possibilité de réaliser un virement pour un client donné depuis la page de détail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Barres de recherche dynamiques 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Visualisation des anciens/nouveaux soldes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 smtClean="0"/>
                    </a:p>
                    <a:p>
                      <a:pPr algn="ctr"/>
                      <a:endParaRPr lang="fr-FR" dirty="0" smtClean="0"/>
                    </a:p>
                    <a:p>
                      <a:pPr marL="0" lvl="1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 (pour</a:t>
                      </a:r>
                      <a:r>
                        <a:rPr lang="fr-FR" sz="1800" kern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la totalité)</a:t>
                      </a:r>
                      <a:endParaRPr lang="fr-FR" sz="1800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89676">
                <a:tc>
                  <a:txBody>
                    <a:bodyPr/>
                    <a:lstStyle/>
                    <a:p>
                      <a:pPr algn="r"/>
                      <a:r>
                        <a:rPr lang="fr-FR" sz="20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Total :</a:t>
                      </a:r>
                      <a:endParaRPr lang="fr-FR" sz="2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2,5</a:t>
                      </a:r>
                      <a:endParaRPr lang="fr-F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3826267892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064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05980" y="2996952"/>
            <a:ext cx="8686801" cy="1066800"/>
          </a:xfrm>
        </p:spPr>
        <p:txBody>
          <a:bodyPr/>
          <a:lstStyle/>
          <a:p>
            <a:r>
              <a:rPr lang="fr-FR" dirty="0" smtClean="0"/>
              <a:t>Démonstration de l’application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2131063417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522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808417" y="851023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Réponse au besoin client</a:t>
            </a:r>
            <a:endParaRPr lang="fr-FR" dirty="0"/>
          </a:p>
        </p:txBody>
      </p:sp>
      <p:sp>
        <p:nvSpPr>
          <p:cNvPr id="4" name="Espace réservé du contenu 13"/>
          <p:cNvSpPr txBox="1">
            <a:spLocks/>
          </p:cNvSpPr>
          <p:nvPr/>
        </p:nvSpPr>
        <p:spPr>
          <a:xfrm>
            <a:off x="1053852" y="1917822"/>
            <a:ext cx="10391159" cy="4823545"/>
          </a:xfrm>
          <a:prstGeom prst="rect">
            <a:avLst/>
          </a:prstGeom>
        </p:spPr>
        <p:txBody>
          <a:bodyPr rtlCol="0"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Ergonomie : </a:t>
            </a:r>
          </a:p>
          <a:p>
            <a:pPr lvl="1"/>
            <a:r>
              <a:rPr lang="fr-FR" dirty="0" smtClean="0"/>
              <a:t>Interface simple</a:t>
            </a:r>
          </a:p>
          <a:p>
            <a:pPr lvl="1"/>
            <a:r>
              <a:rPr lang="fr-FR" dirty="0" smtClean="0"/>
              <a:t>Audit de l’agence avec des graphiques dynamiques</a:t>
            </a:r>
          </a:p>
          <a:p>
            <a:pPr lvl="1"/>
            <a:r>
              <a:rPr lang="fr-FR" dirty="0" smtClean="0"/>
              <a:t>Réactivité de l’interface permise par </a:t>
            </a:r>
            <a:r>
              <a:rPr lang="fr-FR" dirty="0" err="1" smtClean="0"/>
              <a:t>Angular</a:t>
            </a:r>
            <a:endParaRPr lang="fr-FR" dirty="0" smtClean="0"/>
          </a:p>
          <a:p>
            <a:pPr lvl="1"/>
            <a:r>
              <a:rPr lang="fr-FR" dirty="0"/>
              <a:t>Respect de la règle des 3 clics</a:t>
            </a:r>
          </a:p>
          <a:p>
            <a:pPr lvl="1"/>
            <a:r>
              <a:rPr lang="fr-FR" dirty="0" smtClean="0"/>
              <a:t>Responsive</a:t>
            </a:r>
            <a:endParaRPr lang="fr-FR" dirty="0"/>
          </a:p>
          <a:p>
            <a:r>
              <a:rPr lang="fr-FR" dirty="0" smtClean="0"/>
              <a:t>Maintenabilité/Évolutivité :</a:t>
            </a:r>
          </a:p>
          <a:p>
            <a:pPr lvl="1"/>
            <a:r>
              <a:rPr lang="fr-FR" dirty="0" smtClean="0"/>
              <a:t>Front :</a:t>
            </a:r>
          </a:p>
          <a:p>
            <a:pPr lvl="2"/>
            <a:r>
              <a:rPr lang="fr-FR" dirty="0" smtClean="0"/>
              <a:t>Possibilité d’ajouter/modifier des fonctionnalités facilement grâce à </a:t>
            </a:r>
            <a:r>
              <a:rPr lang="fr-FR" dirty="0" err="1" smtClean="0"/>
              <a:t>Angular</a:t>
            </a:r>
            <a:r>
              <a:rPr lang="fr-FR" dirty="0"/>
              <a:t> </a:t>
            </a:r>
            <a:r>
              <a:rPr lang="fr-FR" dirty="0" smtClean="0"/>
              <a:t>(interface, graphes, …)</a:t>
            </a:r>
          </a:p>
          <a:p>
            <a:pPr lvl="1"/>
            <a:r>
              <a:rPr lang="fr-FR" dirty="0" smtClean="0"/>
              <a:t>Back :</a:t>
            </a:r>
          </a:p>
          <a:p>
            <a:pPr lvl="2"/>
            <a:r>
              <a:rPr lang="fr-FR" dirty="0" err="1" smtClean="0"/>
              <a:t>Spring</a:t>
            </a:r>
            <a:r>
              <a:rPr lang="fr-FR" dirty="0" smtClean="0"/>
              <a:t> Data permet de changer facilement de base de données</a:t>
            </a:r>
          </a:p>
          <a:p>
            <a:pPr lvl="2"/>
            <a:r>
              <a:rPr lang="fr-FR" dirty="0" err="1" smtClean="0"/>
              <a:t>Spring</a:t>
            </a:r>
            <a:r>
              <a:rPr lang="fr-FR" dirty="0" smtClean="0"/>
              <a:t> MVC simplifie le codage des Web Services (meilleure maintenance)</a:t>
            </a:r>
          </a:p>
          <a:p>
            <a:pPr lvl="2"/>
            <a:r>
              <a:rPr lang="fr-FR" dirty="0" smtClean="0"/>
              <a:t>L’utilisation de Web Services assure l’interopérabilité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1377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 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Bilan</a:t>
            </a:r>
            <a:endParaRPr lang="fr-FR" dirty="0"/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4162774476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406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052399" y="1923167"/>
            <a:ext cx="1000911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Développement des </a:t>
            </a:r>
            <a:r>
              <a:rPr lang="fr-FR" dirty="0" smtClean="0"/>
              <a:t>fonctionnalités principales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Réadaptation des sprints et des </a:t>
            </a:r>
            <a:r>
              <a:rPr lang="fr-FR" dirty="0" err="1" smtClean="0"/>
              <a:t>users</a:t>
            </a:r>
            <a:r>
              <a:rPr lang="fr-FR" dirty="0" smtClean="0"/>
              <a:t> stories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dirty="0" smtClean="0">
                <a:sym typeface="Wingdings" panose="05000000000000000000" pitchFamily="2" charset="2"/>
              </a:rPr>
              <a:t>Besoin d’un délai supplémentaire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fr-F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dirty="0" smtClean="0">
                <a:sym typeface="Wingdings" panose="05000000000000000000" pitchFamily="2" charset="2"/>
              </a:rPr>
              <a:t>Rajout de la sécurité et de fonctionnalités restantes (futurs sprints?)</a:t>
            </a:r>
            <a:endParaRPr lang="fr-FR" dirty="0" smtClean="0"/>
          </a:p>
        </p:txBody>
      </p:sp>
      <p:sp>
        <p:nvSpPr>
          <p:cNvPr id="6" name="Titre 1"/>
          <p:cNvSpPr>
            <a:spLocks noGrp="1"/>
          </p:cNvSpPr>
          <p:nvPr>
            <p:ph type="title"/>
          </p:nvPr>
        </p:nvSpPr>
        <p:spPr>
          <a:xfrm>
            <a:off x="1053852" y="858580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Bilan du projet</a:t>
            </a:r>
            <a:endParaRPr lang="fr-FR" dirty="0"/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1149386081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7145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 1"/>
          <p:cNvSpPr>
            <a:spLocks noGrp="1"/>
          </p:cNvSpPr>
          <p:nvPr>
            <p:ph type="title"/>
          </p:nvPr>
        </p:nvSpPr>
        <p:spPr>
          <a:xfrm>
            <a:off x="621804" y="3140968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Bilans personnels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65412256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589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693812" y="1250685"/>
            <a:ext cx="972108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Besoins:</a:t>
            </a:r>
          </a:p>
          <a:p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3790156" y="5859269"/>
            <a:ext cx="5472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Objectif: moderniser votre outil de travail</a:t>
            </a:r>
            <a:endParaRPr lang="fr-FR" dirty="0"/>
          </a:p>
        </p:txBody>
      </p:sp>
      <p:sp>
        <p:nvSpPr>
          <p:cNvPr id="5" name="Flèche droite 4"/>
          <p:cNvSpPr/>
          <p:nvPr/>
        </p:nvSpPr>
        <p:spPr>
          <a:xfrm>
            <a:off x="1269876" y="5949280"/>
            <a:ext cx="23042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/>
          <p:cNvGrpSpPr/>
          <p:nvPr/>
        </p:nvGrpSpPr>
        <p:grpSpPr>
          <a:xfrm>
            <a:off x="6377884" y="1744755"/>
            <a:ext cx="4536504" cy="1008112"/>
            <a:chOff x="2699792" y="3507854"/>
            <a:chExt cx="4536504" cy="1008112"/>
          </a:xfrm>
        </p:grpSpPr>
        <p:sp>
          <p:nvSpPr>
            <p:cNvPr id="13" name="ZoneTexte 16"/>
            <p:cNvSpPr txBox="1"/>
            <p:nvPr/>
          </p:nvSpPr>
          <p:spPr>
            <a:xfrm>
              <a:off x="3923928" y="3579862"/>
              <a:ext cx="33123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fr-FR" dirty="0" smtClean="0">
                  <a:latin typeface="Calibri" pitchFamily="34" charset="0"/>
                  <a:cs typeface="Calibri" pitchFamily="34" charset="0"/>
                </a:rPr>
                <a:t> </a:t>
              </a:r>
              <a:r>
                <a:rPr lang="fr-FR" dirty="0" smtClean="0">
                  <a:latin typeface="+mj-lt"/>
                  <a:cs typeface="Calibri" pitchFamily="34" charset="0"/>
                </a:rPr>
                <a:t>Fonctionnalités spécifiques</a:t>
              </a:r>
            </a:p>
            <a:p>
              <a:r>
                <a:rPr lang="fr-FR" dirty="0" smtClean="0">
                  <a:latin typeface="+mj-lt"/>
                  <a:cs typeface="Calibri" pitchFamily="34" charset="0"/>
                </a:rPr>
                <a:t>en fonction de l’utilisateur</a:t>
              </a:r>
            </a:p>
          </p:txBody>
        </p:sp>
        <p:pic>
          <p:nvPicPr>
            <p:cNvPr id="14" name="Picture 4" descr="Résultat de recherche d'images pour &quot;utilisateur&quot;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99792" y="3507854"/>
              <a:ext cx="1008112" cy="1008112"/>
            </a:xfrm>
            <a:prstGeom prst="rect">
              <a:avLst/>
            </a:prstGeom>
            <a:noFill/>
          </p:spPr>
        </p:pic>
      </p:grpSp>
      <p:grpSp>
        <p:nvGrpSpPr>
          <p:cNvPr id="8" name="Groupe 7"/>
          <p:cNvGrpSpPr/>
          <p:nvPr/>
        </p:nvGrpSpPr>
        <p:grpSpPr>
          <a:xfrm>
            <a:off x="645578" y="3696802"/>
            <a:ext cx="3216586" cy="792088"/>
            <a:chOff x="251520" y="1347614"/>
            <a:chExt cx="3023407" cy="792088"/>
          </a:xfrm>
        </p:grpSpPr>
        <p:sp>
          <p:nvSpPr>
            <p:cNvPr id="9" name="ZoneTexte 14"/>
            <p:cNvSpPr txBox="1"/>
            <p:nvPr/>
          </p:nvSpPr>
          <p:spPr>
            <a:xfrm>
              <a:off x="1259632" y="1419622"/>
              <a:ext cx="20152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fr-FR" dirty="0" smtClean="0">
                  <a:latin typeface="Calibri" pitchFamily="34" charset="0"/>
                  <a:cs typeface="Calibri" pitchFamily="34" charset="0"/>
                </a:rPr>
                <a:t> </a:t>
              </a:r>
              <a:r>
                <a:rPr lang="fr-FR" dirty="0" smtClean="0">
                  <a:latin typeface="+mj-lt"/>
                  <a:cs typeface="Calibri" pitchFamily="34" charset="0"/>
                </a:rPr>
                <a:t>Base de données</a:t>
              </a:r>
            </a:p>
            <a:p>
              <a:r>
                <a:rPr lang="fr-FR" dirty="0" smtClean="0">
                  <a:latin typeface="+mj-lt"/>
                  <a:cs typeface="Calibri" pitchFamily="34" charset="0"/>
                </a:rPr>
                <a:t>  centralisée</a:t>
              </a:r>
              <a:endParaRPr lang="fr-FR" dirty="0">
                <a:latin typeface="+mj-lt"/>
                <a:cs typeface="Calibri" pitchFamily="34" charset="0"/>
              </a:endParaRPr>
            </a:p>
          </p:txBody>
        </p:sp>
        <p:pic>
          <p:nvPicPr>
            <p:cNvPr id="10" name="Picture 9" descr="Résultat de recherche d'images pour &quot;base de données&quot;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51520" y="1347614"/>
              <a:ext cx="792088" cy="792088"/>
            </a:xfrm>
            <a:prstGeom prst="rect">
              <a:avLst/>
            </a:prstGeom>
            <a:noFill/>
          </p:spPr>
        </p:pic>
      </p:grpSp>
      <p:grpSp>
        <p:nvGrpSpPr>
          <p:cNvPr id="18" name="Groupe 17"/>
          <p:cNvGrpSpPr/>
          <p:nvPr/>
        </p:nvGrpSpPr>
        <p:grpSpPr>
          <a:xfrm>
            <a:off x="693812" y="1958374"/>
            <a:ext cx="3977303" cy="794493"/>
            <a:chOff x="3019176" y="1517339"/>
            <a:chExt cx="3977303" cy="794493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9176" y="1525858"/>
              <a:ext cx="605855" cy="785974"/>
            </a:xfrm>
            <a:prstGeom prst="rect">
              <a:avLst/>
            </a:prstGeom>
          </p:spPr>
        </p:pic>
        <p:sp>
          <p:nvSpPr>
            <p:cNvPr id="16" name="ZoneTexte 14"/>
            <p:cNvSpPr txBox="1"/>
            <p:nvPr/>
          </p:nvSpPr>
          <p:spPr>
            <a:xfrm>
              <a:off x="3716863" y="1517339"/>
              <a:ext cx="3279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fr-FR" dirty="0" smtClean="0">
                  <a:latin typeface="+mj-lt"/>
                  <a:cs typeface="Calibri" pitchFamily="34" charset="0"/>
                </a:rPr>
                <a:t> Gestion clientèle plus réactive</a:t>
              </a:r>
              <a:endParaRPr lang="fr-FR" dirty="0">
                <a:latin typeface="+mj-lt"/>
                <a:cs typeface="Calibri" pitchFamily="34" charset="0"/>
              </a:endParaRPr>
            </a:p>
          </p:txBody>
        </p:sp>
      </p:grpSp>
      <p:graphicFrame>
        <p:nvGraphicFramePr>
          <p:cNvPr id="17" name="Diagramme 16"/>
          <p:cNvGraphicFramePr/>
          <p:nvPr>
            <p:extLst>
              <p:ext uri="{D42A27DB-BD31-4B8C-83A1-F6EECF244321}">
                <p14:modId xmlns:p14="http://schemas.microsoft.com/office/powerpoint/2010/main" val="1803920359"/>
              </p:ext>
            </p:extLst>
          </p:nvPr>
        </p:nvGraphicFramePr>
        <p:xfrm>
          <a:off x="693812" y="-162535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0" name="ZoneTexte 19"/>
          <p:cNvSpPr txBox="1"/>
          <p:nvPr/>
        </p:nvSpPr>
        <p:spPr>
          <a:xfrm>
            <a:off x="7602020" y="2531580"/>
            <a:ext cx="38929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Conseiller: 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Consulter ses clients et les comptes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Modifier des informations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rgbClr val="FF0000"/>
                </a:solidFill>
              </a:rPr>
              <a:t>Faire des virements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Créer des nouveaux clients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r>
              <a:rPr lang="fr-FR" dirty="0" smtClean="0"/>
              <a:t>Gérant: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Consulter ses conseillers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rgbClr val="FF0000"/>
                </a:solidFill>
              </a:rPr>
              <a:t>Auditer son agence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06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837828" y="1202027"/>
            <a:ext cx="97210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Critères:</a:t>
            </a:r>
          </a:p>
          <a:p>
            <a:endParaRPr lang="fr-F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smtClean="0"/>
              <a:t>Maintenabilité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smtClean="0"/>
              <a:t>Ergonomie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smtClean="0"/>
              <a:t>Evolutivité</a:t>
            </a:r>
          </a:p>
          <a:p>
            <a:r>
              <a:rPr lang="fr-FR" sz="2800" dirty="0" smtClean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800" dirty="0" smtClean="0"/>
          </a:p>
          <a:p>
            <a:endParaRPr lang="fr-FR" dirty="0"/>
          </a:p>
        </p:txBody>
      </p:sp>
      <p:sp>
        <p:nvSpPr>
          <p:cNvPr id="4" name="Flèche droite 3"/>
          <p:cNvSpPr/>
          <p:nvPr/>
        </p:nvSpPr>
        <p:spPr>
          <a:xfrm>
            <a:off x="1243763" y="4281713"/>
            <a:ext cx="136815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3646140" y="4236127"/>
            <a:ext cx="7776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Solution: application web test dans votre agence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80866">
            <a:off x="2671000" y="3788355"/>
            <a:ext cx="1115489" cy="117764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646140" y="5325495"/>
            <a:ext cx="5472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Agence </a:t>
            </a:r>
            <a:r>
              <a:rPr lang="fr-FR" dirty="0" err="1" smtClean="0"/>
              <a:t>ProxiBanque</a:t>
            </a:r>
            <a:r>
              <a:rPr lang="fr-FR" dirty="0" smtClean="0"/>
              <a:t>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1 gérant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5 conseillers</a:t>
            </a:r>
            <a:endParaRPr lang="fr-FR" dirty="0"/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3748365800"/>
              </p:ext>
            </p:extLst>
          </p:nvPr>
        </p:nvGraphicFramePr>
        <p:xfrm>
          <a:off x="693812" y="-162535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7054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fessionnel contrasté 16:9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5870396_TF02895266.potx" id="{47023EB1-84D6-4F8D-A3A4-0DB2D5BFEFCD}" vid="{A3AA592D-003A-45B9-875A-068D4A2C5DA8}"/>
    </a:ext>
  </a:extLst>
</a:theme>
</file>

<file path=ppt/theme/theme2.xml><?xml version="1.0" encoding="utf-8"?>
<a:theme xmlns:a="http://schemas.openxmlformats.org/drawingml/2006/main" name="Thème Offic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F2BE50-DDB3-465B-A26E-975A276D436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220E13-D325-4A9E-AA7A-0D1409275EB9}">
  <ds:schemaRefs>
    <ds:schemaRef ds:uri="http://schemas.microsoft.com/office/2006/documentManagement/types"/>
    <ds:schemaRef ds:uri="40262f94-9f35-4ac3-9a90-690165a166b7"/>
    <ds:schemaRef ds:uri="http://purl.org/dc/dcmitype/"/>
    <ds:schemaRef ds:uri="http://purl.org/dc/terms/"/>
    <ds:schemaRef ds:uri="http://schemas.openxmlformats.org/package/2006/metadata/core-properties"/>
    <ds:schemaRef ds:uri="http://purl.org/dc/elements/1.1/"/>
    <ds:schemaRef ds:uri="http://www.w3.org/XML/1998/namespace"/>
    <ds:schemaRef ds:uri="a4f35948-e619-41b3-aa29-22878b09cfd2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7C80FAF7-F941-4D3E-A3C3-283A611079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commerciale contrastée (écran large)</Template>
  <TotalTime>425</TotalTime>
  <Words>3634</Words>
  <Application>Microsoft Office PowerPoint</Application>
  <PresentationFormat>Personnalisé</PresentationFormat>
  <Paragraphs>993</Paragraphs>
  <Slides>77</Slides>
  <Notes>30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77</vt:i4>
      </vt:variant>
    </vt:vector>
  </HeadingPairs>
  <TitlesOfParts>
    <vt:vector size="82" baseType="lpstr">
      <vt:lpstr>Arial</vt:lpstr>
      <vt:lpstr>Calibri</vt:lpstr>
      <vt:lpstr>Franklin Gothic Medium</vt:lpstr>
      <vt:lpstr>Wingdings</vt:lpstr>
      <vt:lpstr>Professionnel contrasté 16:9</vt:lpstr>
      <vt:lpstr>Présentation de l’application ProxiBanque</vt:lpstr>
      <vt:lpstr>Plan de la présentation</vt:lpstr>
      <vt:lpstr>Le client</vt:lpstr>
      <vt:lpstr>I) Client  </vt:lpstr>
      <vt:lpstr>L’Equipe</vt:lpstr>
      <vt:lpstr>II) Equipe</vt:lpstr>
      <vt:lpstr>Projet ProxiBanque</vt:lpstr>
      <vt:lpstr>Présentation PowerPoint</vt:lpstr>
      <vt:lpstr>Présentation PowerPoint</vt:lpstr>
      <vt:lpstr>Gestion du projet</vt:lpstr>
      <vt:lpstr>Présentation PowerPoint</vt:lpstr>
      <vt:lpstr>Présentation PowerPoint</vt:lpstr>
      <vt:lpstr>Architecture et conception</vt:lpstr>
      <vt:lpstr>Présentation personnelle Lise Rodier</vt:lpstr>
      <vt:lpstr>Architecture et technologies Technologies et cahier des charges</vt:lpstr>
      <vt:lpstr>Architecture et technologies Architecture n-tier</vt:lpstr>
      <vt:lpstr>Conception de l’application</vt:lpstr>
      <vt:lpstr>Comparaison maquette/écran réalisé</vt:lpstr>
      <vt:lpstr>Effectuer un virement</vt:lpstr>
      <vt:lpstr>La maquette proposée</vt:lpstr>
      <vt:lpstr>La maquette proposée</vt:lpstr>
      <vt:lpstr>Comparaison maquette/écran réalisé</vt:lpstr>
      <vt:lpstr>Comparaison maquette/écran réalisé</vt:lpstr>
      <vt:lpstr>La liste des clients et le détail d’un client</vt:lpstr>
      <vt:lpstr>Présentation</vt:lpstr>
      <vt:lpstr>Cahier des charges</vt:lpstr>
      <vt:lpstr>La maquette proposée pour la liste des clients</vt:lpstr>
      <vt:lpstr>La maquette proposée pour le détail d’un client</vt:lpstr>
      <vt:lpstr>Démonstration live</vt:lpstr>
      <vt:lpstr>Comparaison maquette/écran réalisé</vt:lpstr>
      <vt:lpstr>Comparaison maquette/écran réalisé</vt:lpstr>
      <vt:lpstr>Edition des informations d’un client</vt:lpstr>
      <vt:lpstr>Présentation personnelle</vt:lpstr>
      <vt:lpstr>Réponse au besoin client</vt:lpstr>
      <vt:lpstr>Présentation PowerPoint</vt:lpstr>
      <vt:lpstr>Présentation PowerPoint</vt:lpstr>
      <vt:lpstr>Présentation PowerPoint</vt:lpstr>
      <vt:lpstr>Comparaison maquette ↔ écran</vt:lpstr>
      <vt:lpstr>Liste des comptes</vt:lpstr>
      <vt:lpstr>Présentation </vt:lpstr>
      <vt:lpstr>Missions</vt:lpstr>
      <vt:lpstr>Liste des Comptes des clients d’un conseiller</vt:lpstr>
      <vt:lpstr>Vos attentes</vt:lpstr>
      <vt:lpstr>Maquette</vt:lpstr>
      <vt:lpstr>Maquette</vt:lpstr>
      <vt:lpstr>Maquette</vt:lpstr>
      <vt:lpstr>Comparaison maquette ↔ écran</vt:lpstr>
      <vt:lpstr>Vue applicative</vt:lpstr>
      <vt:lpstr>Vue applicative</vt:lpstr>
      <vt:lpstr>Vue applicative</vt:lpstr>
      <vt:lpstr>Vue applicative</vt:lpstr>
      <vt:lpstr>Liste des virements</vt:lpstr>
      <vt:lpstr>Liste des virements réalisés par un conseiller</vt:lpstr>
      <vt:lpstr>Vos attentes</vt:lpstr>
      <vt:lpstr>Maquette</vt:lpstr>
      <vt:lpstr>Maquette</vt:lpstr>
      <vt:lpstr>Maquette</vt:lpstr>
      <vt:lpstr>Comparaison maquette ↔ écran</vt:lpstr>
      <vt:lpstr>Vue Applicative</vt:lpstr>
      <vt:lpstr>Vue Applicative</vt:lpstr>
      <vt:lpstr>Vue Applicative</vt:lpstr>
      <vt:lpstr>Fonctionnalités du gérant</vt:lpstr>
      <vt:lpstr>Présentation Personnelle</vt:lpstr>
      <vt:lpstr>Fonctionnalité : Interface du profil « gérant »</vt:lpstr>
      <vt:lpstr>Interface finale proposée (1/3)</vt:lpstr>
      <vt:lpstr>Interface finale proposée (2/3)</vt:lpstr>
      <vt:lpstr>Interface finale proposée (3/3)</vt:lpstr>
      <vt:lpstr>Comparaison maquette/écran réalisé (1/3)</vt:lpstr>
      <vt:lpstr>Comparaison maquette/écran réalisé (2/3)</vt:lpstr>
      <vt:lpstr>Comparaison maquette/écran réalisé (3/3)</vt:lpstr>
      <vt:lpstr>Bilan des fonctionnalités développées</vt:lpstr>
      <vt:lpstr>Bilan des fonctionnalités à développer</vt:lpstr>
      <vt:lpstr>Démonstration de l’application</vt:lpstr>
      <vt:lpstr>Réponse au besoin client</vt:lpstr>
      <vt:lpstr>Bilan</vt:lpstr>
      <vt:lpstr>Bilan du projet</vt:lpstr>
      <vt:lpstr>Bilans personnels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ProxiBanqueSI</dc:title>
  <dc:creator>adminl</dc:creator>
  <cp:lastModifiedBy>adminl</cp:lastModifiedBy>
  <cp:revision>142</cp:revision>
  <dcterms:created xsi:type="dcterms:W3CDTF">2018-01-11T09:48:58Z</dcterms:created>
  <dcterms:modified xsi:type="dcterms:W3CDTF">2018-01-12T10:20:31Z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